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60" r:id="rId5"/>
    <p:sldId id="256" r:id="rId6"/>
    <p:sldId id="279" r:id="rId7"/>
    <p:sldId id="286" r:id="rId8"/>
    <p:sldId id="287" r:id="rId9"/>
    <p:sldId id="289" r:id="rId10"/>
    <p:sldId id="284" r:id="rId11"/>
    <p:sldId id="293" r:id="rId12"/>
    <p:sldId id="290" r:id="rId13"/>
    <p:sldId id="285" r:id="rId14"/>
    <p:sldId id="291" r:id="rId15"/>
    <p:sldId id="292" r:id="rId16"/>
    <p:sldId id="259" r:id="rId17"/>
    <p:sldId id="269" r:id="rId18"/>
    <p:sldId id="261" r:id="rId19"/>
    <p:sldId id="26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1282E7-698B-9B58-FF6C-AE43753A3616}" name="Amber Cremeens" initials="AC" userId="S::amber@soccerindiana.org::26aae0a6-52e4-412b-9273-db3c112b64b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A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5756F0-A558-5A34-BBF7-359DB28AF1F6}" v="670" dt="2026-09-30T13:10:18.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64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 Hall" userId="S::angel@soccerindiana.org::069762e8-269b-4321-978b-fa9f553dafb0" providerId="AD" clId="Web-{6418C5BB-9806-C995-8830-44D01F3704B8}"/>
    <pc:docChg chg="addSld delSld modSld sldOrd">
      <pc:chgData name="Angel Hall" userId="S::angel@soccerindiana.org::069762e8-269b-4321-978b-fa9f553dafb0" providerId="AD" clId="Web-{6418C5BB-9806-C995-8830-44D01F3704B8}" dt="2026-09-16T16:15:01.811" v="2318" actId="20577"/>
      <pc:docMkLst>
        <pc:docMk/>
      </pc:docMkLst>
      <pc:sldChg chg="delSp modSp">
        <pc:chgData name="Angel Hall" userId="S::angel@soccerindiana.org::069762e8-269b-4321-978b-fa9f553dafb0" providerId="AD" clId="Web-{6418C5BB-9806-C995-8830-44D01F3704B8}" dt="2026-09-16T15:51:52.161" v="1602" actId="20577"/>
        <pc:sldMkLst>
          <pc:docMk/>
          <pc:sldMk cId="109857222" sldId="256"/>
        </pc:sldMkLst>
        <pc:spChg chg="mod">
          <ac:chgData name="Angel Hall" userId="S::angel@soccerindiana.org::069762e8-269b-4321-978b-fa9f553dafb0" providerId="AD" clId="Web-{6418C5BB-9806-C995-8830-44D01F3704B8}" dt="2026-09-16T15:51:52.161" v="1602" actId="20577"/>
          <ac:spMkLst>
            <pc:docMk/>
            <pc:sldMk cId="109857222" sldId="256"/>
            <ac:spMk id="2" creationId="{00000000-0000-0000-0000-000000000000}"/>
          </ac:spMkLst>
        </pc:spChg>
        <pc:spChg chg="mod">
          <ac:chgData name="Angel Hall" userId="S::angel@soccerindiana.org::069762e8-269b-4321-978b-fa9f553dafb0" providerId="AD" clId="Web-{6418C5BB-9806-C995-8830-44D01F3704B8}" dt="2026-09-16T12:07:33.862" v="18" actId="20577"/>
          <ac:spMkLst>
            <pc:docMk/>
            <pc:sldMk cId="109857222" sldId="256"/>
            <ac:spMk id="15" creationId="{808BD722-5B12-8E9D-DFEF-C6D4D458B16A}"/>
          </ac:spMkLst>
        </pc:spChg>
        <pc:spChg chg="mod">
          <ac:chgData name="Angel Hall" userId="S::angel@soccerindiana.org::069762e8-269b-4321-978b-fa9f553dafb0" providerId="AD" clId="Web-{6418C5BB-9806-C995-8830-44D01F3704B8}" dt="2026-09-16T15:51:40.160" v="1600" actId="1076"/>
          <ac:spMkLst>
            <pc:docMk/>
            <pc:sldMk cId="109857222" sldId="256"/>
            <ac:spMk id="16" creationId="{DFE7611C-7DFD-B8AB-F82F-0B148C9CC569}"/>
          </ac:spMkLst>
        </pc:spChg>
        <pc:spChg chg="mod">
          <ac:chgData name="Angel Hall" userId="S::angel@soccerindiana.org::069762e8-269b-4321-978b-fa9f553dafb0" providerId="AD" clId="Web-{6418C5BB-9806-C995-8830-44D01F3704B8}" dt="2026-09-16T15:51:36.316" v="1599" actId="1076"/>
          <ac:spMkLst>
            <pc:docMk/>
            <pc:sldMk cId="109857222" sldId="256"/>
            <ac:spMk id="18" creationId="{5286E631-DEA1-1BD9-4345-39F4531034ED}"/>
          </ac:spMkLst>
        </pc:spChg>
        <pc:picChg chg="mod">
          <ac:chgData name="Angel Hall" userId="S::angel@soccerindiana.org::069762e8-269b-4321-978b-fa9f553dafb0" providerId="AD" clId="Web-{6418C5BB-9806-C995-8830-44D01F3704B8}" dt="2026-09-16T15:51:31.597" v="1597" actId="1076"/>
          <ac:picMkLst>
            <pc:docMk/>
            <pc:sldMk cId="109857222" sldId="256"/>
            <ac:picMk id="12" creationId="{9A5194FF-D5AD-8380-6D91-695FC9FBE861}"/>
          </ac:picMkLst>
        </pc:picChg>
        <pc:picChg chg="mod">
          <ac:chgData name="Angel Hall" userId="S::angel@soccerindiana.org::069762e8-269b-4321-978b-fa9f553dafb0" providerId="AD" clId="Web-{6418C5BB-9806-C995-8830-44D01F3704B8}" dt="2026-09-16T15:51:33.207" v="1598" actId="1076"/>
          <ac:picMkLst>
            <pc:docMk/>
            <pc:sldMk cId="109857222" sldId="256"/>
            <ac:picMk id="1028" creationId="{A1612A81-BEAB-3C5A-2239-C528FEAB5EC4}"/>
          </ac:picMkLst>
        </pc:picChg>
      </pc:sldChg>
      <pc:sldChg chg="modSp">
        <pc:chgData name="Angel Hall" userId="S::angel@soccerindiana.org::069762e8-269b-4321-978b-fa9f553dafb0" providerId="AD" clId="Web-{6418C5BB-9806-C995-8830-44D01F3704B8}" dt="2026-09-16T12:14:59.310" v="101" actId="1076"/>
        <pc:sldMkLst>
          <pc:docMk/>
          <pc:sldMk cId="2752077324" sldId="259"/>
        </pc:sldMkLst>
        <pc:spChg chg="mod">
          <ac:chgData name="Angel Hall" userId="S::angel@soccerindiana.org::069762e8-269b-4321-978b-fa9f553dafb0" providerId="AD" clId="Web-{6418C5BB-9806-C995-8830-44D01F3704B8}" dt="2026-09-16T12:14:59.310" v="101" actId="1076"/>
          <ac:spMkLst>
            <pc:docMk/>
            <pc:sldMk cId="2752077324" sldId="259"/>
            <ac:spMk id="10" creationId="{9EF14407-06D4-508B-C2A9-3A9AF2EEDCE6}"/>
          </ac:spMkLst>
        </pc:spChg>
      </pc:sldChg>
      <pc:sldChg chg="modSp">
        <pc:chgData name="Angel Hall" userId="S::angel@soccerindiana.org::069762e8-269b-4321-978b-fa9f553dafb0" providerId="AD" clId="Web-{6418C5BB-9806-C995-8830-44D01F3704B8}" dt="2026-09-16T15:38:45.550" v="1596" actId="20577"/>
        <pc:sldMkLst>
          <pc:docMk/>
          <pc:sldMk cId="3130454323" sldId="261"/>
        </pc:sldMkLst>
        <pc:spChg chg="mod">
          <ac:chgData name="Angel Hall" userId="S::angel@soccerindiana.org::069762e8-269b-4321-978b-fa9f553dafb0" providerId="AD" clId="Web-{6418C5BB-9806-C995-8830-44D01F3704B8}" dt="2026-09-16T12:10:46.164" v="67" actId="1076"/>
          <ac:spMkLst>
            <pc:docMk/>
            <pc:sldMk cId="3130454323" sldId="261"/>
            <ac:spMk id="3" creationId="{5228784F-2F18-7D29-FC18-0878D6B5ACE4}"/>
          </ac:spMkLst>
        </pc:spChg>
        <pc:spChg chg="mod">
          <ac:chgData name="Angel Hall" userId="S::angel@soccerindiana.org::069762e8-269b-4321-978b-fa9f553dafb0" providerId="AD" clId="Web-{6418C5BB-9806-C995-8830-44D01F3704B8}" dt="2026-09-16T12:10:49.585" v="68" actId="1076"/>
          <ac:spMkLst>
            <pc:docMk/>
            <pc:sldMk cId="3130454323" sldId="261"/>
            <ac:spMk id="5" creationId="{08413071-1526-DDBF-0DE7-9BC785B120E0}"/>
          </ac:spMkLst>
        </pc:spChg>
      </pc:sldChg>
      <pc:sldChg chg="addSp delSp modSp">
        <pc:chgData name="Angel Hall" userId="S::angel@soccerindiana.org::069762e8-269b-4321-978b-fa9f553dafb0" providerId="AD" clId="Web-{6418C5BB-9806-C995-8830-44D01F3704B8}" dt="2026-09-16T13:20:13.844" v="660"/>
        <pc:sldMkLst>
          <pc:docMk/>
          <pc:sldMk cId="36105572" sldId="269"/>
        </pc:sldMkLst>
      </pc:sldChg>
    </pc:docChg>
  </pc:docChgLst>
  <pc:docChgLst>
    <pc:chgData name="Angel Hall" userId="S::angel@soccerindiana.org::069762e8-269b-4321-978b-fa9f553dafb0" providerId="AD" clId="Web-{7F5756F0-A558-5A34-BBF7-359DB28AF1F6}"/>
    <pc:docChg chg="addSld delSld modSld">
      <pc:chgData name="Angel Hall" userId="S::angel@soccerindiana.org::069762e8-269b-4321-978b-fa9f553dafb0" providerId="AD" clId="Web-{7F5756F0-A558-5A34-BBF7-359DB28AF1F6}" dt="2026-09-30T13:10:18.310" v="406" actId="1076"/>
      <pc:docMkLst>
        <pc:docMk/>
      </pc:docMkLst>
      <pc:sldChg chg="addSp delSp modSp">
        <pc:chgData name="Angel Hall" userId="S::angel@soccerindiana.org::069762e8-269b-4321-978b-fa9f553dafb0" providerId="AD" clId="Web-{7F5756F0-A558-5A34-BBF7-359DB28AF1F6}" dt="2026-09-30T13:08:29.732" v="368" actId="20577"/>
        <pc:sldMkLst>
          <pc:docMk/>
          <pc:sldMk cId="2639031400" sldId="284"/>
        </pc:sldMkLst>
        <pc:spChg chg="mod">
          <ac:chgData name="Angel Hall" userId="S::angel@soccerindiana.org::069762e8-269b-4321-978b-fa9f553dafb0" providerId="AD" clId="Web-{7F5756F0-A558-5A34-BBF7-359DB28AF1F6}" dt="2026-09-30T12:44:24.140" v="152" actId="20577"/>
          <ac:spMkLst>
            <pc:docMk/>
            <pc:sldMk cId="2639031400" sldId="284"/>
            <ac:spMk id="4" creationId="{A65A4A1B-9770-2157-5CDC-76D0BF5C1673}"/>
          </ac:spMkLst>
        </pc:spChg>
        <pc:spChg chg="add mod">
          <ac:chgData name="Angel Hall" userId="S::angel@soccerindiana.org::069762e8-269b-4321-978b-fa9f553dafb0" providerId="AD" clId="Web-{7F5756F0-A558-5A34-BBF7-359DB28AF1F6}" dt="2026-09-30T12:35:44.749" v="91" actId="1076"/>
          <ac:spMkLst>
            <pc:docMk/>
            <pc:sldMk cId="2639031400" sldId="284"/>
            <ac:spMk id="5" creationId="{614B4B2E-6CED-7498-F724-9260C5705BDB}"/>
          </ac:spMkLst>
        </pc:spChg>
        <pc:spChg chg="add mod">
          <ac:chgData name="Angel Hall" userId="S::angel@soccerindiana.org::069762e8-269b-4321-978b-fa9f553dafb0" providerId="AD" clId="Web-{7F5756F0-A558-5A34-BBF7-359DB28AF1F6}" dt="2026-09-30T12:36:11.781" v="97" actId="1076"/>
          <ac:spMkLst>
            <pc:docMk/>
            <pc:sldMk cId="2639031400" sldId="284"/>
            <ac:spMk id="6" creationId="{C01BC296-01D9-878D-3AE8-D71B3135049E}"/>
          </ac:spMkLst>
        </pc:spChg>
        <pc:spChg chg="add mod">
          <ac:chgData name="Angel Hall" userId="S::angel@soccerindiana.org::069762e8-269b-4321-978b-fa9f553dafb0" providerId="AD" clId="Web-{7F5756F0-A558-5A34-BBF7-359DB28AF1F6}" dt="2026-09-30T12:42:33.437" v="131" actId="1076"/>
          <ac:spMkLst>
            <pc:docMk/>
            <pc:sldMk cId="2639031400" sldId="284"/>
            <ac:spMk id="10" creationId="{485D328A-6CFF-D2DC-08B5-58C97C4134B1}"/>
          </ac:spMkLst>
        </pc:spChg>
        <pc:spChg chg="add mod">
          <ac:chgData name="Angel Hall" userId="S::angel@soccerindiana.org::069762e8-269b-4321-978b-fa9f553dafb0" providerId="AD" clId="Web-{7F5756F0-A558-5A34-BBF7-359DB28AF1F6}" dt="2026-09-30T12:43:53.311" v="145" actId="1076"/>
          <ac:spMkLst>
            <pc:docMk/>
            <pc:sldMk cId="2639031400" sldId="284"/>
            <ac:spMk id="12" creationId="{824179CA-1A70-1361-8A7E-6A8DD85C593C}"/>
          </ac:spMkLst>
        </pc:spChg>
        <pc:spChg chg="add mod">
          <ac:chgData name="Angel Hall" userId="S::angel@soccerindiana.org::069762e8-269b-4321-978b-fa9f553dafb0" providerId="AD" clId="Web-{7F5756F0-A558-5A34-BBF7-359DB28AF1F6}" dt="2026-09-30T12:43:47.030" v="144" actId="1076"/>
          <ac:spMkLst>
            <pc:docMk/>
            <pc:sldMk cId="2639031400" sldId="284"/>
            <ac:spMk id="14" creationId="{60F8AC88-8D13-D20C-87A8-6BC709F20B01}"/>
          </ac:spMkLst>
        </pc:spChg>
        <pc:spChg chg="add mod">
          <ac:chgData name="Angel Hall" userId="S::angel@soccerindiana.org::069762e8-269b-4321-978b-fa9f553dafb0" providerId="AD" clId="Web-{7F5756F0-A558-5A34-BBF7-359DB28AF1F6}" dt="2026-09-30T12:43:38.577" v="142" actId="1076"/>
          <ac:spMkLst>
            <pc:docMk/>
            <pc:sldMk cId="2639031400" sldId="284"/>
            <ac:spMk id="15" creationId="{49BD2DE4-DC74-4735-CBCB-E45D6E0B2362}"/>
          </ac:spMkLst>
        </pc:spChg>
        <pc:spChg chg="add mod">
          <ac:chgData name="Angel Hall" userId="S::angel@soccerindiana.org::069762e8-269b-4321-978b-fa9f553dafb0" providerId="AD" clId="Web-{7F5756F0-A558-5A34-BBF7-359DB28AF1F6}" dt="2026-09-30T13:08:29.732" v="368" actId="20577"/>
          <ac:spMkLst>
            <pc:docMk/>
            <pc:sldMk cId="2639031400" sldId="284"/>
            <ac:spMk id="16" creationId="{F6C21A8B-6B8E-D90D-3783-498BA526B820}"/>
          </ac:spMkLst>
        </pc:spChg>
        <pc:spChg chg="add mod">
          <ac:chgData name="Angel Hall" userId="S::angel@soccerindiana.org::069762e8-269b-4321-978b-fa9f553dafb0" providerId="AD" clId="Web-{7F5756F0-A558-5A34-BBF7-359DB28AF1F6}" dt="2026-09-30T12:45:43.999" v="186"/>
          <ac:spMkLst>
            <pc:docMk/>
            <pc:sldMk cId="2639031400" sldId="284"/>
            <ac:spMk id="17" creationId="{E25998DF-0691-6C90-7D22-CC0FB76B01C0}"/>
          </ac:spMkLst>
        </pc:spChg>
        <pc:spChg chg="add mod">
          <ac:chgData name="Angel Hall" userId="S::angel@soccerindiana.org::069762e8-269b-4321-978b-fa9f553dafb0" providerId="AD" clId="Web-{7F5756F0-A558-5A34-BBF7-359DB28AF1F6}" dt="2026-09-30T13:08:25.609" v="367" actId="20577"/>
          <ac:spMkLst>
            <pc:docMk/>
            <pc:sldMk cId="2639031400" sldId="284"/>
            <ac:spMk id="18" creationId="{74C337A3-0208-D513-D5C3-FEB282AD5C17}"/>
          </ac:spMkLst>
        </pc:spChg>
        <pc:picChg chg="del mod">
          <ac:chgData name="Angel Hall" userId="S::angel@soccerindiana.org::069762e8-269b-4321-978b-fa9f553dafb0" providerId="AD" clId="Web-{7F5756F0-A558-5A34-BBF7-359DB28AF1F6}" dt="2026-09-30T12:44:27.218" v="153"/>
          <ac:picMkLst>
            <pc:docMk/>
            <pc:sldMk cId="2639031400" sldId="284"/>
            <ac:picMk id="3" creationId="{DA4B9BAB-8594-D6A9-8D26-A3D71F3693C2}"/>
          </ac:picMkLst>
        </pc:picChg>
        <pc:picChg chg="add mod">
          <ac:chgData name="Angel Hall" userId="S::angel@soccerindiana.org::069762e8-269b-4321-978b-fa9f553dafb0" providerId="AD" clId="Web-{7F5756F0-A558-5A34-BBF7-359DB28AF1F6}" dt="2026-09-30T12:42:19.655" v="129"/>
          <ac:picMkLst>
            <pc:docMk/>
            <pc:sldMk cId="2639031400" sldId="284"/>
            <ac:picMk id="7" creationId="{50197EB1-DD43-02D5-8692-7E407CC3FB46}"/>
          </ac:picMkLst>
        </pc:picChg>
      </pc:sldChg>
      <pc:sldChg chg="addSp modSp">
        <pc:chgData name="Angel Hall" userId="S::angel@soccerindiana.org::069762e8-269b-4321-978b-fa9f553dafb0" providerId="AD" clId="Web-{7F5756F0-A558-5A34-BBF7-359DB28AF1F6}" dt="2026-09-30T13:06:31.029" v="326" actId="20577"/>
        <pc:sldMkLst>
          <pc:docMk/>
          <pc:sldMk cId="550513605" sldId="285"/>
        </pc:sldMkLst>
        <pc:spChg chg="add mod">
          <ac:chgData name="Angel Hall" userId="S::angel@soccerindiana.org::069762e8-269b-4321-978b-fa9f553dafb0" providerId="AD" clId="Web-{7F5756F0-A558-5A34-BBF7-359DB28AF1F6}" dt="2026-09-30T12:57:01.748" v="259" actId="1076"/>
          <ac:spMkLst>
            <pc:docMk/>
            <pc:sldMk cId="550513605" sldId="285"/>
            <ac:spMk id="3" creationId="{D6813319-1161-7496-FCBE-CAB4F7A60D2E}"/>
          </ac:spMkLst>
        </pc:spChg>
        <pc:spChg chg="mod">
          <ac:chgData name="Angel Hall" userId="S::angel@soccerindiana.org::069762e8-269b-4321-978b-fa9f553dafb0" providerId="AD" clId="Web-{7F5756F0-A558-5A34-BBF7-359DB28AF1F6}" dt="2026-09-30T12:56:49.233" v="255" actId="20577"/>
          <ac:spMkLst>
            <pc:docMk/>
            <pc:sldMk cId="550513605" sldId="285"/>
            <ac:spMk id="4" creationId="{44233297-B452-C8A5-5045-51B3460B06CB}"/>
          </ac:spMkLst>
        </pc:spChg>
        <pc:spChg chg="mod">
          <ac:chgData name="Angel Hall" userId="S::angel@soccerindiana.org::069762e8-269b-4321-978b-fa9f553dafb0" providerId="AD" clId="Web-{7F5756F0-A558-5A34-BBF7-359DB28AF1F6}" dt="2026-09-30T13:06:31.029" v="326" actId="20577"/>
          <ac:spMkLst>
            <pc:docMk/>
            <pc:sldMk cId="550513605" sldId="285"/>
            <ac:spMk id="5" creationId="{2D7D5CB9-727E-99AD-8318-A4E49CE5216F}"/>
          </ac:spMkLst>
        </pc:spChg>
        <pc:spChg chg="add mod">
          <ac:chgData name="Angel Hall" userId="S::angel@soccerindiana.org::069762e8-269b-4321-978b-fa9f553dafb0" providerId="AD" clId="Web-{7F5756F0-A558-5A34-BBF7-359DB28AF1F6}" dt="2026-09-30T12:57:07.139" v="260" actId="1076"/>
          <ac:spMkLst>
            <pc:docMk/>
            <pc:sldMk cId="550513605" sldId="285"/>
            <ac:spMk id="6" creationId="{925FD352-3E17-86E2-B90B-53E996185A8C}"/>
          </ac:spMkLst>
        </pc:spChg>
        <pc:spChg chg="add mod">
          <ac:chgData name="Angel Hall" userId="S::angel@soccerindiana.org::069762e8-269b-4321-978b-fa9f553dafb0" providerId="AD" clId="Web-{7F5756F0-A558-5A34-BBF7-359DB28AF1F6}" dt="2026-09-30T12:57:51.373" v="267" actId="14100"/>
          <ac:spMkLst>
            <pc:docMk/>
            <pc:sldMk cId="550513605" sldId="285"/>
            <ac:spMk id="7" creationId="{BAE4219A-5723-9D7B-A5CB-1A4CA406365C}"/>
          </ac:spMkLst>
        </pc:spChg>
        <pc:spChg chg="add mod">
          <ac:chgData name="Angel Hall" userId="S::angel@soccerindiana.org::069762e8-269b-4321-978b-fa9f553dafb0" providerId="AD" clId="Web-{7F5756F0-A558-5A34-BBF7-359DB28AF1F6}" dt="2026-09-30T12:57:40.030" v="265" actId="1076"/>
          <ac:spMkLst>
            <pc:docMk/>
            <pc:sldMk cId="550513605" sldId="285"/>
            <ac:spMk id="12" creationId="{118F7EB1-EE5A-49AA-5F63-14439D5A2A38}"/>
          </ac:spMkLst>
        </pc:spChg>
        <pc:picChg chg="add mod">
          <ac:chgData name="Angel Hall" userId="S::angel@soccerindiana.org::069762e8-269b-4321-978b-fa9f553dafb0" providerId="AD" clId="Web-{7F5756F0-A558-5A34-BBF7-359DB28AF1F6}" dt="2026-09-30T12:57:43.389" v="266"/>
          <ac:picMkLst>
            <pc:docMk/>
            <pc:sldMk cId="550513605" sldId="285"/>
            <ac:picMk id="2" creationId="{5A165A26-84DA-E423-29A3-1D49C7928A92}"/>
          </ac:picMkLst>
        </pc:picChg>
      </pc:sldChg>
      <pc:sldChg chg="del">
        <pc:chgData name="Angel Hall" userId="S::angel@soccerindiana.org::069762e8-269b-4321-978b-fa9f553dafb0" providerId="AD" clId="Web-{7F5756F0-A558-5A34-BBF7-359DB28AF1F6}" dt="2026-09-30T12:58:16.295" v="268"/>
        <pc:sldMkLst>
          <pc:docMk/>
          <pc:sldMk cId="2813199855" sldId="288"/>
        </pc:sldMkLst>
      </pc:sldChg>
      <pc:sldChg chg="modSp">
        <pc:chgData name="Angel Hall" userId="S::angel@soccerindiana.org::069762e8-269b-4321-978b-fa9f553dafb0" providerId="AD" clId="Web-{7F5756F0-A558-5A34-BBF7-359DB28AF1F6}" dt="2026-09-30T13:03:49.608" v="309" actId="20577"/>
        <pc:sldMkLst>
          <pc:docMk/>
          <pc:sldMk cId="2327250212" sldId="289"/>
        </pc:sldMkLst>
        <pc:spChg chg="mod">
          <ac:chgData name="Angel Hall" userId="S::angel@soccerindiana.org::069762e8-269b-4321-978b-fa9f553dafb0" providerId="AD" clId="Web-{7F5756F0-A558-5A34-BBF7-359DB28AF1F6}" dt="2026-09-30T13:03:35.701" v="302" actId="20577"/>
          <ac:spMkLst>
            <pc:docMk/>
            <pc:sldMk cId="2327250212" sldId="289"/>
            <ac:spMk id="2" creationId="{3A73B553-65B6-8BB0-B33A-7851AE4A1809}"/>
          </ac:spMkLst>
        </pc:spChg>
        <pc:spChg chg="mod">
          <ac:chgData name="Angel Hall" userId="S::angel@soccerindiana.org::069762e8-269b-4321-978b-fa9f553dafb0" providerId="AD" clId="Web-{7F5756F0-A558-5A34-BBF7-359DB28AF1F6}" dt="2026-09-30T13:03:49.608" v="309" actId="20577"/>
          <ac:spMkLst>
            <pc:docMk/>
            <pc:sldMk cId="2327250212" sldId="289"/>
            <ac:spMk id="3" creationId="{147CB9E3-7A1F-884B-5A00-9D5099C987A2}"/>
          </ac:spMkLst>
        </pc:spChg>
      </pc:sldChg>
      <pc:sldChg chg="addSp modSp">
        <pc:chgData name="Angel Hall" userId="S::angel@soccerindiana.org::069762e8-269b-4321-978b-fa9f553dafb0" providerId="AD" clId="Web-{7F5756F0-A558-5A34-BBF7-359DB28AF1F6}" dt="2026-09-30T13:05:40.139" v="321" actId="14100"/>
        <pc:sldMkLst>
          <pc:docMk/>
          <pc:sldMk cId="3378159137" sldId="290"/>
        </pc:sldMkLst>
        <pc:spChg chg="add mod">
          <ac:chgData name="Angel Hall" userId="S::angel@soccerindiana.org::069762e8-269b-4321-978b-fa9f553dafb0" providerId="AD" clId="Web-{7F5756F0-A558-5A34-BBF7-359DB28AF1F6}" dt="2026-09-30T13:05:40.139" v="321" actId="14100"/>
          <ac:spMkLst>
            <pc:docMk/>
            <pc:sldMk cId="3378159137" sldId="290"/>
            <ac:spMk id="3" creationId="{876E2ED4-7D97-EDAF-907F-6F4623057965}"/>
          </ac:spMkLst>
        </pc:spChg>
        <pc:spChg chg="mod">
          <ac:chgData name="Angel Hall" userId="S::angel@soccerindiana.org::069762e8-269b-4321-978b-fa9f553dafb0" providerId="AD" clId="Web-{7F5756F0-A558-5A34-BBF7-359DB28AF1F6}" dt="2026-09-30T12:34:20.437" v="80" actId="20577"/>
          <ac:spMkLst>
            <pc:docMk/>
            <pc:sldMk cId="3378159137" sldId="290"/>
            <ac:spMk id="5" creationId="{2DA961CA-0413-B395-068F-A2F10E72C9F1}"/>
          </ac:spMkLst>
        </pc:spChg>
      </pc:sldChg>
      <pc:sldChg chg="modSp">
        <pc:chgData name="Angel Hall" userId="S::angel@soccerindiana.org::069762e8-269b-4321-978b-fa9f553dafb0" providerId="AD" clId="Web-{7F5756F0-A558-5A34-BBF7-359DB28AF1F6}" dt="2026-09-30T13:06:57.029" v="330" actId="20577"/>
        <pc:sldMkLst>
          <pc:docMk/>
          <pc:sldMk cId="957126355" sldId="291"/>
        </pc:sldMkLst>
        <pc:spChg chg="mod">
          <ac:chgData name="Angel Hall" userId="S::angel@soccerindiana.org::069762e8-269b-4321-978b-fa9f553dafb0" providerId="AD" clId="Web-{7F5756F0-A558-5A34-BBF7-359DB28AF1F6}" dt="2026-09-30T13:06:57.029" v="330" actId="20577"/>
          <ac:spMkLst>
            <pc:docMk/>
            <pc:sldMk cId="957126355" sldId="291"/>
            <ac:spMk id="5" creationId="{705FCDC0-5E99-95E2-D035-CAE2D49BB446}"/>
          </ac:spMkLst>
        </pc:spChg>
      </pc:sldChg>
      <pc:sldChg chg="modSp">
        <pc:chgData name="Angel Hall" userId="S::angel@soccerindiana.org::069762e8-269b-4321-978b-fa9f553dafb0" providerId="AD" clId="Web-{7F5756F0-A558-5A34-BBF7-359DB28AF1F6}" dt="2026-09-30T13:10:18.310" v="406" actId="1076"/>
        <pc:sldMkLst>
          <pc:docMk/>
          <pc:sldMk cId="3610422087" sldId="292"/>
        </pc:sldMkLst>
        <pc:spChg chg="mod">
          <ac:chgData name="Angel Hall" userId="S::angel@soccerindiana.org::069762e8-269b-4321-978b-fa9f553dafb0" providerId="AD" clId="Web-{7F5756F0-A558-5A34-BBF7-359DB28AF1F6}" dt="2026-09-30T13:10:18.310" v="406" actId="1076"/>
          <ac:spMkLst>
            <pc:docMk/>
            <pc:sldMk cId="3610422087" sldId="292"/>
            <ac:spMk id="4" creationId="{E96175BB-821C-8CD9-E731-C592564D67A8}"/>
          </ac:spMkLst>
        </pc:spChg>
        <pc:spChg chg="mod">
          <ac:chgData name="Angel Hall" userId="S::angel@soccerindiana.org::069762e8-269b-4321-978b-fa9f553dafb0" providerId="AD" clId="Web-{7F5756F0-A558-5A34-BBF7-359DB28AF1F6}" dt="2026-09-30T13:09:49.029" v="405" actId="20577"/>
          <ac:spMkLst>
            <pc:docMk/>
            <pc:sldMk cId="3610422087" sldId="292"/>
            <ac:spMk id="5" creationId="{B4BD9C67-FA8F-DD00-BF6E-C3F5BE4183BC}"/>
          </ac:spMkLst>
        </pc:spChg>
      </pc:sldChg>
      <pc:sldChg chg="addSp delSp modSp add replId">
        <pc:chgData name="Angel Hall" userId="S::angel@soccerindiana.org::069762e8-269b-4321-978b-fa9f553dafb0" providerId="AD" clId="Web-{7F5756F0-A558-5A34-BBF7-359DB28AF1F6}" dt="2026-09-30T12:59:34.795" v="291"/>
        <pc:sldMkLst>
          <pc:docMk/>
          <pc:sldMk cId="3201004338" sldId="293"/>
        </pc:sldMkLst>
        <pc:spChg chg="mod">
          <ac:chgData name="Angel Hall" userId="S::angel@soccerindiana.org::069762e8-269b-4321-978b-fa9f553dafb0" providerId="AD" clId="Web-{7F5756F0-A558-5A34-BBF7-359DB28AF1F6}" dt="2026-09-30T12:47:06.108" v="195" actId="1076"/>
          <ac:spMkLst>
            <pc:docMk/>
            <pc:sldMk cId="3201004338" sldId="293"/>
            <ac:spMk id="4" creationId="{61447F86-D067-30B1-B535-3BEBB4EFCA90}"/>
          </ac:spMkLst>
        </pc:spChg>
        <pc:spChg chg="mod ord">
          <ac:chgData name="Angel Hall" userId="S::angel@soccerindiana.org::069762e8-269b-4321-978b-fa9f553dafb0" providerId="AD" clId="Web-{7F5756F0-A558-5A34-BBF7-359DB28AF1F6}" dt="2026-09-30T12:46:24.655" v="190" actId="1076"/>
          <ac:spMkLst>
            <pc:docMk/>
            <pc:sldMk cId="3201004338" sldId="293"/>
            <ac:spMk id="5" creationId="{BB047E17-C96B-2554-0A46-D866D75A8F24}"/>
          </ac:spMkLst>
        </pc:spChg>
        <pc:spChg chg="mod ord">
          <ac:chgData name="Angel Hall" userId="S::angel@soccerindiana.org::069762e8-269b-4321-978b-fa9f553dafb0" providerId="AD" clId="Web-{7F5756F0-A558-5A34-BBF7-359DB28AF1F6}" dt="2026-09-30T12:46:55.889" v="194" actId="1076"/>
          <ac:spMkLst>
            <pc:docMk/>
            <pc:sldMk cId="3201004338" sldId="293"/>
            <ac:spMk id="6" creationId="{E6C6073E-EAF8-B3AA-8A1B-CB20DACA846A}"/>
          </ac:spMkLst>
        </pc:spChg>
        <pc:spChg chg="add mod">
          <ac:chgData name="Angel Hall" userId="S::angel@soccerindiana.org::069762e8-269b-4321-978b-fa9f553dafb0" providerId="AD" clId="Web-{7F5756F0-A558-5A34-BBF7-359DB28AF1F6}" dt="2026-09-30T12:47:43.889" v="198"/>
          <ac:spMkLst>
            <pc:docMk/>
            <pc:sldMk cId="3201004338" sldId="293"/>
            <ac:spMk id="10" creationId="{7B614844-BEE9-86E0-12F8-88671AB3AF02}"/>
          </ac:spMkLst>
        </pc:spChg>
        <pc:spChg chg="add mod">
          <ac:chgData name="Angel Hall" userId="S::angel@soccerindiana.org::069762e8-269b-4321-978b-fa9f553dafb0" providerId="AD" clId="Web-{7F5756F0-A558-5A34-BBF7-359DB28AF1F6}" dt="2026-09-30T12:49:42.952" v="224" actId="1076"/>
          <ac:spMkLst>
            <pc:docMk/>
            <pc:sldMk cId="3201004338" sldId="293"/>
            <ac:spMk id="12" creationId="{B8C1AF4B-E7A8-C87E-B192-5A953830F79A}"/>
          </ac:spMkLst>
        </pc:spChg>
        <pc:spChg chg="add mod">
          <ac:chgData name="Angel Hall" userId="S::angel@soccerindiana.org::069762e8-269b-4321-978b-fa9f553dafb0" providerId="AD" clId="Web-{7F5756F0-A558-5A34-BBF7-359DB28AF1F6}" dt="2026-09-30T12:48:12.967" v="204" actId="1076"/>
          <ac:spMkLst>
            <pc:docMk/>
            <pc:sldMk cId="3201004338" sldId="293"/>
            <ac:spMk id="14" creationId="{630D7CE6-B8BC-8541-368F-E21D530C801B}"/>
          </ac:spMkLst>
        </pc:spChg>
        <pc:spChg chg="add mod">
          <ac:chgData name="Angel Hall" userId="S::angel@soccerindiana.org::069762e8-269b-4321-978b-fa9f553dafb0" providerId="AD" clId="Web-{7F5756F0-A558-5A34-BBF7-359DB28AF1F6}" dt="2026-09-30T12:48:25.124" v="207" actId="14100"/>
          <ac:spMkLst>
            <pc:docMk/>
            <pc:sldMk cId="3201004338" sldId="293"/>
            <ac:spMk id="15" creationId="{120A7CAD-9FBD-9A05-16D4-E28D404ED8A1}"/>
          </ac:spMkLst>
        </pc:spChg>
        <pc:spChg chg="add mod">
          <ac:chgData name="Angel Hall" userId="S::angel@soccerindiana.org::069762e8-269b-4321-978b-fa9f553dafb0" providerId="AD" clId="Web-{7F5756F0-A558-5A34-BBF7-359DB28AF1F6}" dt="2026-09-30T12:48:41.764" v="210" actId="14100"/>
          <ac:spMkLst>
            <pc:docMk/>
            <pc:sldMk cId="3201004338" sldId="293"/>
            <ac:spMk id="16" creationId="{D84576E1-8CDF-D880-6FFF-B420E991F446}"/>
          </ac:spMkLst>
        </pc:spChg>
        <pc:spChg chg="add mod">
          <ac:chgData name="Angel Hall" userId="S::angel@soccerindiana.org::069762e8-269b-4321-978b-fa9f553dafb0" providerId="AD" clId="Web-{7F5756F0-A558-5A34-BBF7-359DB28AF1F6}" dt="2026-09-30T12:48:47.155" v="212" actId="1076"/>
          <ac:spMkLst>
            <pc:docMk/>
            <pc:sldMk cId="3201004338" sldId="293"/>
            <ac:spMk id="17" creationId="{F0FF79E6-C237-3152-5558-6B728EBF6194}"/>
          </ac:spMkLst>
        </pc:spChg>
        <pc:spChg chg="add mod">
          <ac:chgData name="Angel Hall" userId="S::angel@soccerindiana.org::069762e8-269b-4321-978b-fa9f553dafb0" providerId="AD" clId="Web-{7F5756F0-A558-5A34-BBF7-359DB28AF1F6}" dt="2026-09-30T12:49:06.655" v="216" actId="1076"/>
          <ac:spMkLst>
            <pc:docMk/>
            <pc:sldMk cId="3201004338" sldId="293"/>
            <ac:spMk id="18" creationId="{112B25F5-087D-8098-EB1D-CC60DF5C9D47}"/>
          </ac:spMkLst>
        </pc:spChg>
        <pc:spChg chg="add mod">
          <ac:chgData name="Angel Hall" userId="S::angel@soccerindiana.org::069762e8-269b-4321-978b-fa9f553dafb0" providerId="AD" clId="Web-{7F5756F0-A558-5A34-BBF7-359DB28AF1F6}" dt="2026-09-30T12:49:16.327" v="219" actId="1076"/>
          <ac:spMkLst>
            <pc:docMk/>
            <pc:sldMk cId="3201004338" sldId="293"/>
            <ac:spMk id="19" creationId="{54A67D12-6971-E156-A234-8C28F16FCA12}"/>
          </ac:spMkLst>
        </pc:spChg>
        <pc:spChg chg="add mod">
          <ac:chgData name="Angel Hall" userId="S::angel@soccerindiana.org::069762e8-269b-4321-978b-fa9f553dafb0" providerId="AD" clId="Web-{7F5756F0-A558-5A34-BBF7-359DB28AF1F6}" dt="2026-09-30T12:49:28.967" v="222" actId="14100"/>
          <ac:spMkLst>
            <pc:docMk/>
            <pc:sldMk cId="3201004338" sldId="293"/>
            <ac:spMk id="20" creationId="{DE3A98E7-014A-F614-75AF-409291629916}"/>
          </ac:spMkLst>
        </pc:spChg>
        <pc:spChg chg="add mod">
          <ac:chgData name="Angel Hall" userId="S::angel@soccerindiana.org::069762e8-269b-4321-978b-fa9f553dafb0" providerId="AD" clId="Web-{7F5756F0-A558-5A34-BBF7-359DB28AF1F6}" dt="2026-09-30T12:50:12.577" v="226" actId="1076"/>
          <ac:spMkLst>
            <pc:docMk/>
            <pc:sldMk cId="3201004338" sldId="293"/>
            <ac:spMk id="21" creationId="{84009502-6133-B7E6-E28B-421B2EA5B0BF}"/>
          </ac:spMkLst>
        </pc:spChg>
        <pc:spChg chg="add mod">
          <ac:chgData name="Angel Hall" userId="S::angel@soccerindiana.org::069762e8-269b-4321-978b-fa9f553dafb0" providerId="AD" clId="Web-{7F5756F0-A558-5A34-BBF7-359DB28AF1F6}" dt="2026-09-30T12:50:49.452" v="228" actId="1076"/>
          <ac:spMkLst>
            <pc:docMk/>
            <pc:sldMk cId="3201004338" sldId="293"/>
            <ac:spMk id="23" creationId="{B0F3C499-6340-6CF3-44E6-F881210E9F29}"/>
          </ac:spMkLst>
        </pc:spChg>
        <pc:spChg chg="add mod">
          <ac:chgData name="Angel Hall" userId="S::angel@soccerindiana.org::069762e8-269b-4321-978b-fa9f553dafb0" providerId="AD" clId="Web-{7F5756F0-A558-5A34-BBF7-359DB28AF1F6}" dt="2026-09-30T12:51:08.811" v="234" actId="20577"/>
          <ac:spMkLst>
            <pc:docMk/>
            <pc:sldMk cId="3201004338" sldId="293"/>
            <ac:spMk id="25" creationId="{E6AADE71-9913-2AE9-FAAC-28F5F6CA8BD4}"/>
          </ac:spMkLst>
        </pc:spChg>
        <pc:spChg chg="add mod">
          <ac:chgData name="Angel Hall" userId="S::angel@soccerindiana.org::069762e8-269b-4321-978b-fa9f553dafb0" providerId="AD" clId="Web-{7F5756F0-A558-5A34-BBF7-359DB28AF1F6}" dt="2026-09-30T12:51:05.045" v="233" actId="20577"/>
          <ac:spMkLst>
            <pc:docMk/>
            <pc:sldMk cId="3201004338" sldId="293"/>
            <ac:spMk id="27" creationId="{61A8FC65-B2EC-2884-2534-ECCC2313C33D}"/>
          </ac:spMkLst>
        </pc:spChg>
        <pc:spChg chg="add mod">
          <ac:chgData name="Angel Hall" userId="S::angel@soccerindiana.org::069762e8-269b-4321-978b-fa9f553dafb0" providerId="AD" clId="Web-{7F5756F0-A558-5A34-BBF7-359DB28AF1F6}" dt="2026-09-30T12:52:02.717" v="237" actId="1076"/>
          <ac:spMkLst>
            <pc:docMk/>
            <pc:sldMk cId="3201004338" sldId="293"/>
            <ac:spMk id="28" creationId="{41DD686D-1ECF-8C33-BEEA-EB648CF7B333}"/>
          </ac:spMkLst>
        </pc:spChg>
        <pc:spChg chg="add mod">
          <ac:chgData name="Angel Hall" userId="S::angel@soccerindiana.org::069762e8-269b-4321-978b-fa9f553dafb0" providerId="AD" clId="Web-{7F5756F0-A558-5A34-BBF7-359DB28AF1F6}" dt="2026-09-30T12:52:11.655" v="239" actId="1076"/>
          <ac:spMkLst>
            <pc:docMk/>
            <pc:sldMk cId="3201004338" sldId="293"/>
            <ac:spMk id="29" creationId="{0B16B122-C426-3C0F-BE2B-04430AE94CAF}"/>
          </ac:spMkLst>
        </pc:spChg>
        <pc:spChg chg="add mod">
          <ac:chgData name="Angel Hall" userId="S::angel@soccerindiana.org::069762e8-269b-4321-978b-fa9f553dafb0" providerId="AD" clId="Web-{7F5756F0-A558-5A34-BBF7-359DB28AF1F6}" dt="2026-09-30T12:52:21.467" v="243" actId="1076"/>
          <ac:spMkLst>
            <pc:docMk/>
            <pc:sldMk cId="3201004338" sldId="293"/>
            <ac:spMk id="30" creationId="{EBA7C7F8-C4E5-7304-9758-F2097E39D90E}"/>
          </ac:spMkLst>
        </pc:spChg>
        <pc:spChg chg="add del mod">
          <ac:chgData name="Angel Hall" userId="S::angel@soccerindiana.org::069762e8-269b-4321-978b-fa9f553dafb0" providerId="AD" clId="Web-{7F5756F0-A558-5A34-BBF7-359DB28AF1F6}" dt="2026-09-30T12:59:34.795" v="291"/>
          <ac:spMkLst>
            <pc:docMk/>
            <pc:sldMk cId="3201004338" sldId="293"/>
            <ac:spMk id="31" creationId="{9A172C47-3943-CBE6-B0A9-2E506E95C76F}"/>
          </ac:spMkLst>
        </pc:spChg>
        <pc:picChg chg="del">
          <ac:chgData name="Angel Hall" userId="S::angel@soccerindiana.org::069762e8-269b-4321-978b-fa9f553dafb0" providerId="AD" clId="Web-{7F5756F0-A558-5A34-BBF7-359DB28AF1F6}" dt="2026-09-30T12:40:32.437" v="121"/>
          <ac:picMkLst>
            <pc:docMk/>
            <pc:sldMk cId="3201004338" sldId="293"/>
            <ac:picMk id="2" creationId="{75F5338B-9335-2826-21A3-8B5D9BB0B32A}"/>
          </ac:picMkLst>
        </pc:picChg>
        <pc:picChg chg="mod">
          <ac:chgData name="Angel Hall" userId="S::angel@soccerindiana.org::069762e8-269b-4321-978b-fa9f553dafb0" providerId="AD" clId="Web-{7F5756F0-A558-5A34-BBF7-359DB28AF1F6}" dt="2026-09-30T12:59:09.358" v="269" actId="1076"/>
          <ac:picMkLst>
            <pc:docMk/>
            <pc:sldMk cId="3201004338" sldId="293"/>
            <ac:picMk id="3" creationId="{0B5DF887-1A5C-5E24-C25C-EC9326DCA724}"/>
          </ac:picMkLst>
        </pc:picChg>
        <pc:picChg chg="add mod">
          <ac:chgData name="Angel Hall" userId="S::angel@soccerindiana.org::069762e8-269b-4321-978b-fa9f553dafb0" providerId="AD" clId="Web-{7F5756F0-A558-5A34-BBF7-359DB28AF1F6}" dt="2026-09-30T12:40:43.905" v="125" actId="1076"/>
          <ac:picMkLst>
            <pc:docMk/>
            <pc:sldMk cId="3201004338" sldId="293"/>
            <ac:picMk id="7" creationId="{697BF133-3114-D74A-031E-6EFE50BD55B5}"/>
          </ac:picMkLst>
        </pc:picChg>
      </pc:sldChg>
    </pc:docChg>
  </pc:docChgLst>
  <pc:docChgLst>
    <pc:chgData name="Angel Hall" userId="S::angel@soccerindiana.org::069762e8-269b-4321-978b-fa9f553dafb0" providerId="AD" clId="Web-{2DA63BC1-B5EE-7DDA-C1AE-6B1A7DAE74FE}"/>
    <pc:docChg chg="addSld delSld modSld sldOrd">
      <pc:chgData name="Angel Hall" userId="S::angel@soccerindiana.org::069762e8-269b-4321-978b-fa9f553dafb0" providerId="AD" clId="Web-{2DA63BC1-B5EE-7DDA-C1AE-6B1A7DAE74FE}" dt="2026-09-27T21:16:44.055" v="1755" actId="20577"/>
      <pc:docMkLst>
        <pc:docMk/>
      </pc:docMkLst>
      <pc:sldChg chg="modSp">
        <pc:chgData name="Angel Hall" userId="S::angel@soccerindiana.org::069762e8-269b-4321-978b-fa9f553dafb0" providerId="AD" clId="Web-{2DA63BC1-B5EE-7DDA-C1AE-6B1A7DAE74FE}" dt="2026-09-27T14:44:20.352" v="382" actId="1076"/>
        <pc:sldMkLst>
          <pc:docMk/>
          <pc:sldMk cId="109857222" sldId="256"/>
        </pc:sldMkLst>
        <pc:spChg chg="mod">
          <ac:chgData name="Angel Hall" userId="S::angel@soccerindiana.org::069762e8-269b-4321-978b-fa9f553dafb0" providerId="AD" clId="Web-{2DA63BC1-B5EE-7DDA-C1AE-6B1A7DAE74FE}" dt="2026-09-27T14:44:15.805" v="381" actId="20577"/>
          <ac:spMkLst>
            <pc:docMk/>
            <pc:sldMk cId="109857222" sldId="256"/>
            <ac:spMk id="2" creationId="{00000000-0000-0000-0000-000000000000}"/>
          </ac:spMkLst>
        </pc:spChg>
        <pc:spChg chg="mod">
          <ac:chgData name="Angel Hall" userId="S::angel@soccerindiana.org::069762e8-269b-4321-978b-fa9f553dafb0" providerId="AD" clId="Web-{2DA63BC1-B5EE-7DDA-C1AE-6B1A7DAE74FE}" dt="2026-09-27T14:44:20.352" v="382" actId="1076"/>
          <ac:spMkLst>
            <pc:docMk/>
            <pc:sldMk cId="109857222" sldId="256"/>
            <ac:spMk id="8" creationId="{9EE7808F-461D-D0C6-68DE-3D44AC8CC216}"/>
          </ac:spMkLst>
        </pc:spChg>
        <pc:picChg chg="mod">
          <ac:chgData name="Angel Hall" userId="S::angel@soccerindiana.org::069762e8-269b-4321-978b-fa9f553dafb0" providerId="AD" clId="Web-{2DA63BC1-B5EE-7DDA-C1AE-6B1A7DAE74FE}" dt="2026-09-27T13:22:16.369" v="14" actId="1076"/>
          <ac:picMkLst>
            <pc:docMk/>
            <pc:sldMk cId="109857222" sldId="256"/>
            <ac:picMk id="7" creationId="{5D630D0E-6E9D-40ED-2CB1-C1C9BBC674AE}"/>
          </ac:picMkLst>
        </pc:picChg>
      </pc:sldChg>
      <pc:sldChg chg="modSp">
        <pc:chgData name="Angel Hall" userId="S::angel@soccerindiana.org::069762e8-269b-4321-978b-fa9f553dafb0" providerId="AD" clId="Web-{2DA63BC1-B5EE-7DDA-C1AE-6B1A7DAE74FE}" dt="2026-09-27T14:07:41.181" v="361" actId="20577"/>
        <pc:sldMkLst>
          <pc:docMk/>
          <pc:sldMk cId="2752077324" sldId="259"/>
        </pc:sldMkLst>
        <pc:spChg chg="mod">
          <ac:chgData name="Angel Hall" userId="S::angel@soccerindiana.org::069762e8-269b-4321-978b-fa9f553dafb0" providerId="AD" clId="Web-{2DA63BC1-B5EE-7DDA-C1AE-6B1A7DAE74FE}" dt="2026-09-27T14:07:41.181" v="361" actId="20577"/>
          <ac:spMkLst>
            <pc:docMk/>
            <pc:sldMk cId="2752077324" sldId="259"/>
            <ac:spMk id="10" creationId="{9EF14407-06D4-508B-C2A9-3A9AF2EEDCE6}"/>
          </ac:spMkLst>
        </pc:spChg>
      </pc:sldChg>
      <pc:sldChg chg="delSp modSp">
        <pc:chgData name="Angel Hall" userId="S::angel@soccerindiana.org::069762e8-269b-4321-978b-fa9f553dafb0" providerId="AD" clId="Web-{2DA63BC1-B5EE-7DDA-C1AE-6B1A7DAE74FE}" dt="2026-09-27T14:43:38.914" v="376" actId="1076"/>
        <pc:sldMkLst>
          <pc:docMk/>
          <pc:sldMk cId="3130454323" sldId="261"/>
        </pc:sldMkLst>
        <pc:spChg chg="mod">
          <ac:chgData name="Angel Hall" userId="S::angel@soccerindiana.org::069762e8-269b-4321-978b-fa9f553dafb0" providerId="AD" clId="Web-{2DA63BC1-B5EE-7DDA-C1AE-6B1A7DAE74FE}" dt="2026-09-27T14:43:33.008" v="375" actId="1076"/>
          <ac:spMkLst>
            <pc:docMk/>
            <pc:sldMk cId="3130454323" sldId="261"/>
            <ac:spMk id="3" creationId="{5228784F-2F18-7D29-FC18-0878D6B5ACE4}"/>
          </ac:spMkLst>
        </pc:spChg>
        <pc:spChg chg="mod">
          <ac:chgData name="Angel Hall" userId="S::angel@soccerindiana.org::069762e8-269b-4321-978b-fa9f553dafb0" providerId="AD" clId="Web-{2DA63BC1-B5EE-7DDA-C1AE-6B1A7DAE74FE}" dt="2026-09-27T14:43:38.914" v="376" actId="1076"/>
          <ac:spMkLst>
            <pc:docMk/>
            <pc:sldMk cId="3130454323" sldId="261"/>
            <ac:spMk id="5" creationId="{08413071-1526-DDBF-0DE7-9BC785B120E0}"/>
          </ac:spMkLst>
        </pc:spChg>
      </pc:sldChg>
      <pc:sldChg chg="addSp delSp modSp">
        <pc:chgData name="Angel Hall" userId="S::angel@soccerindiana.org::069762e8-269b-4321-978b-fa9f553dafb0" providerId="AD" clId="Web-{2DA63BC1-B5EE-7DDA-C1AE-6B1A7DAE74FE}" dt="2026-09-27T14:43:07.055" v="371" actId="1076"/>
        <pc:sldMkLst>
          <pc:docMk/>
          <pc:sldMk cId="36105572" sldId="269"/>
        </pc:sldMkLst>
        <pc:picChg chg="add mod">
          <ac:chgData name="Angel Hall" userId="S::angel@soccerindiana.org::069762e8-269b-4321-978b-fa9f553dafb0" providerId="AD" clId="Web-{2DA63BC1-B5EE-7DDA-C1AE-6B1A7DAE74FE}" dt="2026-09-27T14:43:07.055" v="371" actId="1076"/>
          <ac:picMkLst>
            <pc:docMk/>
            <pc:sldMk cId="36105572" sldId="269"/>
            <ac:picMk id="3" creationId="{6A947EC7-E39C-5BEB-EC7E-B43B9B746C44}"/>
          </ac:picMkLst>
        </pc:picChg>
      </pc:sldChg>
      <pc:sldChg chg="addSp delSp modSp">
        <pc:chgData name="Angel Hall" userId="S::angel@soccerindiana.org::069762e8-269b-4321-978b-fa9f553dafb0" providerId="AD" clId="Web-{2DA63BC1-B5EE-7DDA-C1AE-6B1A7DAE74FE}" dt="2026-09-27T15:56:17.866" v="810" actId="20577"/>
        <pc:sldMkLst>
          <pc:docMk/>
          <pc:sldMk cId="3355868959" sldId="279"/>
        </pc:sldMkLst>
        <pc:spChg chg="mod">
          <ac:chgData name="Angel Hall" userId="S::angel@soccerindiana.org::069762e8-269b-4321-978b-fa9f553dafb0" providerId="AD" clId="Web-{2DA63BC1-B5EE-7DDA-C1AE-6B1A7DAE74FE}" dt="2026-09-27T15:56:17.866" v="810" actId="20577"/>
          <ac:spMkLst>
            <pc:docMk/>
            <pc:sldMk cId="3355868959" sldId="279"/>
            <ac:spMk id="2" creationId="{BF3D8606-BF6C-A0EB-A0B2-67B4CBA746FD}"/>
          </ac:spMkLst>
        </pc:spChg>
        <pc:spChg chg="mod">
          <ac:chgData name="Angel Hall" userId="S::angel@soccerindiana.org::069762e8-269b-4321-978b-fa9f553dafb0" providerId="AD" clId="Web-{2DA63BC1-B5EE-7DDA-C1AE-6B1A7DAE74FE}" dt="2026-09-27T15:54:46.019" v="799" actId="1076"/>
          <ac:spMkLst>
            <pc:docMk/>
            <pc:sldMk cId="3355868959" sldId="279"/>
            <ac:spMk id="3" creationId="{2A4DB43E-A350-3A1E-6B48-B7F5B3B3BC23}"/>
          </ac:spMkLst>
        </pc:spChg>
        <pc:picChg chg="add mod">
          <ac:chgData name="Angel Hall" userId="S::angel@soccerindiana.org::069762e8-269b-4321-978b-fa9f553dafb0" providerId="AD" clId="Web-{2DA63BC1-B5EE-7DDA-C1AE-6B1A7DAE74FE}" dt="2026-09-27T15:55:07.051" v="804" actId="1076"/>
          <ac:picMkLst>
            <pc:docMk/>
            <pc:sldMk cId="3355868959" sldId="279"/>
            <ac:picMk id="14" creationId="{6FDE0B8F-4575-6F6C-9687-13FC9D4989B7}"/>
          </ac:picMkLst>
        </pc:picChg>
      </pc:sldChg>
      <pc:sldChg chg="addSp delSp modSp">
        <pc:chgData name="Angel Hall" userId="S::angel@soccerindiana.org::069762e8-269b-4321-978b-fa9f553dafb0" providerId="AD" clId="Web-{2DA63BC1-B5EE-7DDA-C1AE-6B1A7DAE74FE}" dt="2026-09-27T18:57:54.360" v="1729"/>
        <pc:sldMkLst>
          <pc:docMk/>
          <pc:sldMk cId="2639031400" sldId="284"/>
        </pc:sldMkLst>
        <pc:spChg chg="mod">
          <ac:chgData name="Angel Hall" userId="S::angel@soccerindiana.org::069762e8-269b-4321-978b-fa9f553dafb0" providerId="AD" clId="Web-{2DA63BC1-B5EE-7DDA-C1AE-6B1A7DAE74FE}" dt="2026-09-27T15:52:24.937" v="740" actId="20577"/>
          <ac:spMkLst>
            <pc:docMk/>
            <pc:sldMk cId="2639031400" sldId="284"/>
            <ac:spMk id="4" creationId="{A65A4A1B-9770-2157-5CDC-76D0BF5C1673}"/>
          </ac:spMkLst>
        </pc:spChg>
        <pc:picChg chg="add mod">
          <ac:chgData name="Angel Hall" userId="S::angel@soccerindiana.org::069762e8-269b-4321-978b-fa9f553dafb0" providerId="AD" clId="Web-{2DA63BC1-B5EE-7DDA-C1AE-6B1A7DAE74FE}" dt="2026-09-27T18:57:54.360" v="1729"/>
          <ac:picMkLst>
            <pc:docMk/>
            <pc:sldMk cId="2639031400" sldId="284"/>
            <ac:picMk id="2" creationId="{8F237920-8AC2-A5B7-5F58-ABA00BBC9000}"/>
          </ac:picMkLst>
        </pc:picChg>
      </pc:sldChg>
      <pc:sldChg chg="modSp">
        <pc:chgData name="Angel Hall" userId="S::angel@soccerindiana.org::069762e8-269b-4321-978b-fa9f553dafb0" providerId="AD" clId="Web-{2DA63BC1-B5EE-7DDA-C1AE-6B1A7DAE74FE}" dt="2026-09-27T17:25:59.587" v="1220" actId="20577"/>
        <pc:sldMkLst>
          <pc:docMk/>
          <pc:sldMk cId="550513605" sldId="285"/>
        </pc:sldMkLst>
        <pc:spChg chg="mod">
          <ac:chgData name="Angel Hall" userId="S::angel@soccerindiana.org::069762e8-269b-4321-978b-fa9f553dafb0" providerId="AD" clId="Web-{2DA63BC1-B5EE-7DDA-C1AE-6B1A7DAE74FE}" dt="2026-09-27T16:09:28.685" v="1171" actId="20577"/>
          <ac:spMkLst>
            <pc:docMk/>
            <pc:sldMk cId="550513605" sldId="285"/>
            <ac:spMk id="4" creationId="{44233297-B452-C8A5-5045-51B3460B06CB}"/>
          </ac:spMkLst>
        </pc:spChg>
        <pc:spChg chg="mod">
          <ac:chgData name="Angel Hall" userId="S::angel@soccerindiana.org::069762e8-269b-4321-978b-fa9f553dafb0" providerId="AD" clId="Web-{2DA63BC1-B5EE-7DDA-C1AE-6B1A7DAE74FE}" dt="2026-09-27T17:25:59.587" v="1220" actId="20577"/>
          <ac:spMkLst>
            <pc:docMk/>
            <pc:sldMk cId="550513605" sldId="285"/>
            <ac:spMk id="5" creationId="{2D7D5CB9-727E-99AD-8318-A4E49CE5216F}"/>
          </ac:spMkLst>
        </pc:spChg>
      </pc:sldChg>
      <pc:sldChg chg="modSp add replId">
        <pc:chgData name="Angel Hall" userId="S::angel@soccerindiana.org::069762e8-269b-4321-978b-fa9f553dafb0" providerId="AD" clId="Web-{2DA63BC1-B5EE-7DDA-C1AE-6B1A7DAE74FE}" dt="2026-09-27T13:38:40.208" v="221" actId="1076"/>
        <pc:sldMkLst>
          <pc:docMk/>
          <pc:sldMk cId="540895193" sldId="286"/>
        </pc:sldMkLst>
        <pc:spChg chg="mod">
          <ac:chgData name="Angel Hall" userId="S::angel@soccerindiana.org::069762e8-269b-4321-978b-fa9f553dafb0" providerId="AD" clId="Web-{2DA63BC1-B5EE-7DDA-C1AE-6B1A7DAE74FE}" dt="2026-09-27T13:37:57.097" v="220" actId="20577"/>
          <ac:spMkLst>
            <pc:docMk/>
            <pc:sldMk cId="540895193" sldId="286"/>
            <ac:spMk id="2" creationId="{4D8158A2-458B-FF92-24A8-10E2C40F9F63}"/>
          </ac:spMkLst>
        </pc:spChg>
        <pc:spChg chg="mod">
          <ac:chgData name="Angel Hall" userId="S::angel@soccerindiana.org::069762e8-269b-4321-978b-fa9f553dafb0" providerId="AD" clId="Web-{2DA63BC1-B5EE-7DDA-C1AE-6B1A7DAE74FE}" dt="2026-09-27T13:37:22.424" v="215" actId="20577"/>
          <ac:spMkLst>
            <pc:docMk/>
            <pc:sldMk cId="540895193" sldId="286"/>
            <ac:spMk id="3" creationId="{AD9BD54A-D530-B1A3-FC6E-2CBFBA8D42D1}"/>
          </ac:spMkLst>
        </pc:spChg>
        <pc:picChg chg="mod">
          <ac:chgData name="Angel Hall" userId="S::angel@soccerindiana.org::069762e8-269b-4321-978b-fa9f553dafb0" providerId="AD" clId="Web-{2DA63BC1-B5EE-7DDA-C1AE-6B1A7DAE74FE}" dt="2026-09-27T13:38:40.208" v="221" actId="1076"/>
          <ac:picMkLst>
            <pc:docMk/>
            <pc:sldMk cId="540895193" sldId="286"/>
            <ac:picMk id="12" creationId="{B425463F-1DDA-F721-3BCF-535F34D5CA1C}"/>
          </ac:picMkLst>
        </pc:picChg>
      </pc:sldChg>
      <pc:sldChg chg="addSp delSp modSp add ord replId">
        <pc:chgData name="Angel Hall" userId="S::angel@soccerindiana.org::069762e8-269b-4321-978b-fa9f553dafb0" providerId="AD" clId="Web-{2DA63BC1-B5EE-7DDA-C1AE-6B1A7DAE74FE}" dt="2026-09-27T14:56:02.576" v="719" actId="20577"/>
        <pc:sldMkLst>
          <pc:docMk/>
          <pc:sldMk cId="2854592289" sldId="287"/>
        </pc:sldMkLst>
        <pc:spChg chg="mod">
          <ac:chgData name="Angel Hall" userId="S::angel@soccerindiana.org::069762e8-269b-4321-978b-fa9f553dafb0" providerId="AD" clId="Web-{2DA63BC1-B5EE-7DDA-C1AE-6B1A7DAE74FE}" dt="2026-09-27T14:56:02.576" v="719" actId="20577"/>
          <ac:spMkLst>
            <pc:docMk/>
            <pc:sldMk cId="2854592289" sldId="287"/>
            <ac:spMk id="2" creationId="{1B294848-D99E-7E54-7C48-E24EC7DC3950}"/>
          </ac:spMkLst>
        </pc:spChg>
        <pc:spChg chg="mod">
          <ac:chgData name="Angel Hall" userId="S::angel@soccerindiana.org::069762e8-269b-4321-978b-fa9f553dafb0" providerId="AD" clId="Web-{2DA63BC1-B5EE-7DDA-C1AE-6B1A7DAE74FE}" dt="2026-09-27T14:47:03.713" v="487" actId="1076"/>
          <ac:spMkLst>
            <pc:docMk/>
            <pc:sldMk cId="2854592289" sldId="287"/>
            <ac:spMk id="3" creationId="{96FAA431-2B41-5F79-08DB-86FF45016D3D}"/>
          </ac:spMkLst>
        </pc:spChg>
        <pc:picChg chg="add mod">
          <ac:chgData name="Angel Hall" userId="S::angel@soccerindiana.org::069762e8-269b-4321-978b-fa9f553dafb0" providerId="AD" clId="Web-{2DA63BC1-B5EE-7DDA-C1AE-6B1A7DAE74FE}" dt="2026-09-27T14:55:20.825" v="712" actId="1076"/>
          <ac:picMkLst>
            <pc:docMk/>
            <pc:sldMk cId="2854592289" sldId="287"/>
            <ac:picMk id="4" creationId="{AC7EBBBE-7205-5D7F-BFA1-D936BE0B1A64}"/>
          </ac:picMkLst>
        </pc:picChg>
      </pc:sldChg>
      <pc:sldChg chg="addSp delSp modSp add replId">
        <pc:chgData name="Angel Hall" userId="S::angel@soccerindiana.org::069762e8-269b-4321-978b-fa9f553dafb0" providerId="AD" clId="Web-{2DA63BC1-B5EE-7DDA-C1AE-6B1A7DAE74FE}" dt="2026-09-27T21:16:44.055" v="1755" actId="20577"/>
        <pc:sldMkLst>
          <pc:docMk/>
          <pc:sldMk cId="2327250212" sldId="289"/>
        </pc:sldMkLst>
        <pc:spChg chg="mod">
          <ac:chgData name="Angel Hall" userId="S::angel@soccerindiana.org::069762e8-269b-4321-978b-fa9f553dafb0" providerId="AD" clId="Web-{2DA63BC1-B5EE-7DDA-C1AE-6B1A7DAE74FE}" dt="2026-09-27T21:16:44.055" v="1755" actId="20577"/>
          <ac:spMkLst>
            <pc:docMk/>
            <pc:sldMk cId="2327250212" sldId="289"/>
            <ac:spMk id="2" creationId="{3A73B553-65B6-8BB0-B33A-7851AE4A1809}"/>
          </ac:spMkLst>
        </pc:spChg>
        <pc:spChg chg="mod">
          <ac:chgData name="Angel Hall" userId="S::angel@soccerindiana.org::069762e8-269b-4321-978b-fa9f553dafb0" providerId="AD" clId="Web-{2DA63BC1-B5EE-7DDA-C1AE-6B1A7DAE74FE}" dt="2026-09-27T15:59:21.308" v="827" actId="20577"/>
          <ac:spMkLst>
            <pc:docMk/>
            <pc:sldMk cId="2327250212" sldId="289"/>
            <ac:spMk id="3" creationId="{147CB9E3-7A1F-884B-5A00-9D5099C987A2}"/>
          </ac:spMkLst>
        </pc:spChg>
        <pc:picChg chg="add mod">
          <ac:chgData name="Angel Hall" userId="S::angel@soccerindiana.org::069762e8-269b-4321-978b-fa9f553dafb0" providerId="AD" clId="Web-{2DA63BC1-B5EE-7DDA-C1AE-6B1A7DAE74FE}" dt="2026-09-27T20:25:21.125" v="1749"/>
          <ac:picMkLst>
            <pc:docMk/>
            <pc:sldMk cId="2327250212" sldId="289"/>
            <ac:picMk id="5" creationId="{B7B93F01-BB46-AB9C-4E5A-207441E659F2}"/>
          </ac:picMkLst>
        </pc:picChg>
      </pc:sldChg>
      <pc:sldChg chg="addSp modSp add ord replId">
        <pc:chgData name="Angel Hall" userId="S::angel@soccerindiana.org::069762e8-269b-4321-978b-fa9f553dafb0" providerId="AD" clId="Web-{2DA63BC1-B5EE-7DDA-C1AE-6B1A7DAE74FE}" dt="2026-09-27T16:06:35.492" v="1018" actId="20577"/>
        <pc:sldMkLst>
          <pc:docMk/>
          <pc:sldMk cId="3378159137" sldId="290"/>
        </pc:sldMkLst>
        <pc:spChg chg="mod">
          <ac:chgData name="Angel Hall" userId="S::angel@soccerindiana.org::069762e8-269b-4321-978b-fa9f553dafb0" providerId="AD" clId="Web-{2DA63BC1-B5EE-7DDA-C1AE-6B1A7DAE74FE}" dt="2026-09-27T16:02:12.360" v="911" actId="20577"/>
          <ac:spMkLst>
            <pc:docMk/>
            <pc:sldMk cId="3378159137" sldId="290"/>
            <ac:spMk id="4" creationId="{7AEEA0DF-788D-6CFF-4682-FFB9CB107817}"/>
          </ac:spMkLst>
        </pc:spChg>
        <pc:spChg chg="mod">
          <ac:chgData name="Angel Hall" userId="S::angel@soccerindiana.org::069762e8-269b-4321-978b-fa9f553dafb0" providerId="AD" clId="Web-{2DA63BC1-B5EE-7DDA-C1AE-6B1A7DAE74FE}" dt="2026-09-27T16:06:35.492" v="1018" actId="20577"/>
          <ac:spMkLst>
            <pc:docMk/>
            <pc:sldMk cId="3378159137" sldId="290"/>
            <ac:spMk id="5" creationId="{2DA961CA-0413-B395-068F-A2F10E72C9F1}"/>
          </ac:spMkLst>
        </pc:spChg>
        <pc:picChg chg="add mod">
          <ac:chgData name="Angel Hall" userId="S::angel@soccerindiana.org::069762e8-269b-4321-978b-fa9f553dafb0" providerId="AD" clId="Web-{2DA63BC1-B5EE-7DDA-C1AE-6B1A7DAE74FE}" dt="2026-09-27T16:06:14.694" v="1016"/>
          <ac:picMkLst>
            <pc:docMk/>
            <pc:sldMk cId="3378159137" sldId="290"/>
            <ac:picMk id="2" creationId="{E2923860-C491-FC08-16CA-37E0E2D717B8}"/>
          </ac:picMkLst>
        </pc:picChg>
      </pc:sldChg>
      <pc:sldChg chg="addSp delSp modSp add ord replId">
        <pc:chgData name="Angel Hall" userId="S::angel@soccerindiana.org::069762e8-269b-4321-978b-fa9f553dafb0" providerId="AD" clId="Web-{2DA63BC1-B5EE-7DDA-C1AE-6B1A7DAE74FE}" dt="2026-09-27T18:28:54.991" v="1672" actId="1076"/>
        <pc:sldMkLst>
          <pc:docMk/>
          <pc:sldMk cId="957126355" sldId="291"/>
        </pc:sldMkLst>
        <pc:spChg chg="mod">
          <ac:chgData name="Angel Hall" userId="S::angel@soccerindiana.org::069762e8-269b-4321-978b-fa9f553dafb0" providerId="AD" clId="Web-{2DA63BC1-B5EE-7DDA-C1AE-6B1A7DAE74FE}" dt="2026-09-27T18:28:46.209" v="1670" actId="1076"/>
          <ac:spMkLst>
            <pc:docMk/>
            <pc:sldMk cId="957126355" sldId="291"/>
            <ac:spMk id="4" creationId="{7EB7BFA5-A8EC-27B9-B0B5-E6ADCF5B24FA}"/>
          </ac:spMkLst>
        </pc:spChg>
        <pc:spChg chg="mod">
          <ac:chgData name="Angel Hall" userId="S::angel@soccerindiana.org::069762e8-269b-4321-978b-fa9f553dafb0" providerId="AD" clId="Web-{2DA63BC1-B5EE-7DDA-C1AE-6B1A7DAE74FE}" dt="2026-09-27T18:25:57.756" v="1651" actId="20577"/>
          <ac:spMkLst>
            <pc:docMk/>
            <pc:sldMk cId="957126355" sldId="291"/>
            <ac:spMk id="5" creationId="{705FCDC0-5E99-95E2-D035-CAE2D49BB446}"/>
          </ac:spMkLst>
        </pc:spChg>
        <pc:picChg chg="add mod">
          <ac:chgData name="Angel Hall" userId="S::angel@soccerindiana.org::069762e8-269b-4321-978b-fa9f553dafb0" providerId="AD" clId="Web-{2DA63BC1-B5EE-7DDA-C1AE-6B1A7DAE74FE}" dt="2026-09-27T18:28:54.991" v="1672" actId="1076"/>
          <ac:picMkLst>
            <pc:docMk/>
            <pc:sldMk cId="957126355" sldId="291"/>
            <ac:picMk id="6" creationId="{ABC43B10-7157-8ED4-804A-9A7A9A549409}"/>
          </ac:picMkLst>
        </pc:picChg>
      </pc:sldChg>
      <pc:sldChg chg="add replId">
        <pc:chgData name="Angel Hall" userId="S::angel@soccerindiana.org::069762e8-269b-4321-978b-fa9f553dafb0" providerId="AD" clId="Web-{2DA63BC1-B5EE-7DDA-C1AE-6B1A7DAE74FE}" dt="2026-09-27T18:17:58.130" v="1459"/>
        <pc:sldMkLst>
          <pc:docMk/>
          <pc:sldMk cId="3610422087" sldId="292"/>
        </pc:sldMkLst>
      </pc:sldChg>
    </pc:docChg>
  </pc:docChgLst>
  <pc:docChgLst>
    <pc:chgData name="Angel Hall" userId="S::angel@soccerindiana.org::069762e8-269b-4321-978b-fa9f553dafb0" providerId="AD" clId="Web-{3B2714EF-B581-166E-2358-59F3CF9E1463}"/>
    <pc:docChg chg="addSld delSld modSld sldOrd">
      <pc:chgData name="Angel Hall" userId="S::angel@soccerindiana.org::069762e8-269b-4321-978b-fa9f553dafb0" providerId="AD" clId="Web-{3B2714EF-B581-166E-2358-59F3CF9E1463}" dt="2026-09-26T20:18:09.641" v="1719" actId="20577"/>
      <pc:docMkLst>
        <pc:docMk/>
      </pc:docMkLst>
      <pc:sldChg chg="addSp modSp">
        <pc:chgData name="Angel Hall" userId="S::angel@soccerindiana.org::069762e8-269b-4321-978b-fa9f553dafb0" providerId="AD" clId="Web-{3B2714EF-B581-166E-2358-59F3CF9E1463}" dt="2026-09-26T17:01:49.912" v="64" actId="1076"/>
        <pc:sldMkLst>
          <pc:docMk/>
          <pc:sldMk cId="109857222" sldId="256"/>
        </pc:sldMkLst>
        <pc:spChg chg="mod">
          <ac:chgData name="Angel Hall" userId="S::angel@soccerindiana.org::069762e8-269b-4321-978b-fa9f553dafb0" providerId="AD" clId="Web-{3B2714EF-B581-166E-2358-59F3CF9E1463}" dt="2026-09-26T16:58:31.339" v="14" actId="20577"/>
          <ac:spMkLst>
            <pc:docMk/>
            <pc:sldMk cId="109857222" sldId="256"/>
            <ac:spMk id="2" creationId="{00000000-0000-0000-0000-000000000000}"/>
          </ac:spMkLst>
        </pc:spChg>
        <pc:spChg chg="add mod">
          <ac:chgData name="Angel Hall" userId="S::angel@soccerindiana.org::069762e8-269b-4321-978b-fa9f553dafb0" providerId="AD" clId="Web-{3B2714EF-B581-166E-2358-59F3CF9E1463}" dt="2026-09-26T17:01:32.895" v="61" actId="20577"/>
          <ac:spMkLst>
            <pc:docMk/>
            <pc:sldMk cId="109857222" sldId="256"/>
            <ac:spMk id="4" creationId="{6F4DB135-1042-D0E0-6F47-E19E64D876A1}"/>
          </ac:spMkLst>
        </pc:spChg>
        <pc:spChg chg="mod">
          <ac:chgData name="Angel Hall" userId="S::angel@soccerindiana.org::069762e8-269b-4321-978b-fa9f553dafb0" providerId="AD" clId="Web-{3B2714EF-B581-166E-2358-59F3CF9E1463}" dt="2026-09-26T16:58:20.432" v="11" actId="20577"/>
          <ac:spMkLst>
            <pc:docMk/>
            <pc:sldMk cId="109857222" sldId="256"/>
            <ac:spMk id="15" creationId="{808BD722-5B12-8E9D-DFEF-C6D4D458B16A}"/>
          </ac:spMkLst>
        </pc:spChg>
        <pc:spChg chg="mod">
          <ac:chgData name="Angel Hall" userId="S::angel@soccerindiana.org::069762e8-269b-4321-978b-fa9f553dafb0" providerId="AD" clId="Web-{3B2714EF-B581-166E-2358-59F3CF9E1463}" dt="2026-09-26T16:58:41.324" v="16" actId="1076"/>
          <ac:spMkLst>
            <pc:docMk/>
            <pc:sldMk cId="109857222" sldId="256"/>
            <ac:spMk id="16" creationId="{DFE7611C-7DFD-B8AB-F82F-0B148C9CC569}"/>
          </ac:spMkLst>
        </pc:spChg>
        <pc:spChg chg="mod">
          <ac:chgData name="Angel Hall" userId="S::angel@soccerindiana.org::069762e8-269b-4321-978b-fa9f553dafb0" providerId="AD" clId="Web-{3B2714EF-B581-166E-2358-59F3CF9E1463}" dt="2026-09-26T16:58:50.199" v="18" actId="1076"/>
          <ac:spMkLst>
            <pc:docMk/>
            <pc:sldMk cId="109857222" sldId="256"/>
            <ac:spMk id="18" creationId="{5286E631-DEA1-1BD9-4345-39F4531034ED}"/>
          </ac:spMkLst>
        </pc:spChg>
        <pc:picChg chg="add mod">
          <ac:chgData name="Angel Hall" userId="S::angel@soccerindiana.org::069762e8-269b-4321-978b-fa9f553dafb0" providerId="AD" clId="Web-{3B2714EF-B581-166E-2358-59F3CF9E1463}" dt="2026-09-26T17:01:49.912" v="64" actId="1076"/>
          <ac:picMkLst>
            <pc:docMk/>
            <pc:sldMk cId="109857222" sldId="256"/>
            <ac:picMk id="3" creationId="{61D2CC5A-38DA-D1C1-57AC-D58A08EDD670}"/>
          </ac:picMkLst>
        </pc:picChg>
        <pc:picChg chg="mod">
          <ac:chgData name="Angel Hall" userId="S::angel@soccerindiana.org::069762e8-269b-4321-978b-fa9f553dafb0" providerId="AD" clId="Web-{3B2714EF-B581-166E-2358-59F3CF9E1463}" dt="2026-09-26T16:58:34.308" v="15" actId="1076"/>
          <ac:picMkLst>
            <pc:docMk/>
            <pc:sldMk cId="109857222" sldId="256"/>
            <ac:picMk id="12" creationId="{9A5194FF-D5AD-8380-6D91-695FC9FBE861}"/>
          </ac:picMkLst>
        </pc:picChg>
        <pc:picChg chg="mod">
          <ac:chgData name="Angel Hall" userId="S::angel@soccerindiana.org::069762e8-269b-4321-978b-fa9f553dafb0" providerId="AD" clId="Web-{3B2714EF-B581-166E-2358-59F3CF9E1463}" dt="2026-09-26T16:58:44.232" v="17" actId="1076"/>
          <ac:picMkLst>
            <pc:docMk/>
            <pc:sldMk cId="109857222" sldId="256"/>
            <ac:picMk id="1028" creationId="{A1612A81-BEAB-3C5A-2239-C528FEAB5EC4}"/>
          </ac:picMkLst>
        </pc:picChg>
      </pc:sldChg>
      <pc:sldChg chg="addSp delSp modSp add ord replId">
        <pc:chgData name="Angel Hall" userId="S::angel@soccerindiana.org::069762e8-269b-4321-978b-fa9f553dafb0" providerId="AD" clId="Web-{3B2714EF-B581-166E-2358-59F3CF9E1463}" dt="2026-09-26T18:53:13.104" v="1352" actId="20577"/>
        <pc:sldMkLst>
          <pc:docMk/>
          <pc:sldMk cId="3355868959" sldId="279"/>
        </pc:sldMkLst>
        <pc:spChg chg="mod">
          <ac:chgData name="Angel Hall" userId="S::angel@soccerindiana.org::069762e8-269b-4321-978b-fa9f553dafb0" providerId="AD" clId="Web-{3B2714EF-B581-166E-2358-59F3CF9E1463}" dt="2026-09-26T18:53:13.104" v="1352" actId="20577"/>
          <ac:spMkLst>
            <pc:docMk/>
            <pc:sldMk cId="3355868959" sldId="279"/>
            <ac:spMk id="2" creationId="{BF3D8606-BF6C-A0EB-A0B2-67B4CBA746FD}"/>
          </ac:spMkLst>
        </pc:spChg>
        <pc:spChg chg="mod">
          <ac:chgData name="Angel Hall" userId="S::angel@soccerindiana.org::069762e8-269b-4321-978b-fa9f553dafb0" providerId="AD" clId="Web-{3B2714EF-B581-166E-2358-59F3CF9E1463}" dt="2026-09-26T17:23:19.326" v="484" actId="14100"/>
          <ac:spMkLst>
            <pc:docMk/>
            <pc:sldMk cId="3355868959" sldId="279"/>
            <ac:spMk id="3" creationId="{2A4DB43E-A350-3A1E-6B48-B7F5B3B3BC23}"/>
          </ac:spMkLst>
        </pc:spChg>
        <pc:spChg chg="ord">
          <ac:chgData name="Angel Hall" userId="S::angel@soccerindiana.org::069762e8-269b-4321-978b-fa9f553dafb0" providerId="AD" clId="Web-{3B2714EF-B581-166E-2358-59F3CF9E1463}" dt="2026-09-26T17:28:44.859" v="521"/>
          <ac:spMkLst>
            <pc:docMk/>
            <pc:sldMk cId="3355868959" sldId="279"/>
            <ac:spMk id="9" creationId="{220382E3-0FEE-EFCC-DC34-53FF1B4CCC32}"/>
          </ac:spMkLst>
        </pc:spChg>
      </pc:sldChg>
      <pc:sldChg chg="addSp modSp add replId">
        <pc:chgData name="Angel Hall" userId="S::angel@soccerindiana.org::069762e8-269b-4321-978b-fa9f553dafb0" providerId="AD" clId="Web-{3B2714EF-B581-166E-2358-59F3CF9E1463}" dt="2026-09-26T20:04:17.744" v="1408" actId="20577"/>
        <pc:sldMkLst>
          <pc:docMk/>
          <pc:sldMk cId="2639031400" sldId="284"/>
        </pc:sldMkLst>
        <pc:spChg chg="mod">
          <ac:chgData name="Angel Hall" userId="S::angel@soccerindiana.org::069762e8-269b-4321-978b-fa9f553dafb0" providerId="AD" clId="Web-{3B2714EF-B581-166E-2358-59F3CF9E1463}" dt="2026-09-26T20:03:48.055" v="1399" actId="20577"/>
          <ac:spMkLst>
            <pc:docMk/>
            <pc:sldMk cId="2639031400" sldId="284"/>
            <ac:spMk id="4" creationId="{A65A4A1B-9770-2157-5CDC-76D0BF5C1673}"/>
          </ac:spMkLst>
        </pc:spChg>
      </pc:sldChg>
      <pc:sldChg chg="modSp add ord replId">
        <pc:chgData name="Angel Hall" userId="S::angel@soccerindiana.org::069762e8-269b-4321-978b-fa9f553dafb0" providerId="AD" clId="Web-{3B2714EF-B581-166E-2358-59F3CF9E1463}" dt="2026-09-26T20:18:09.641" v="1719" actId="20577"/>
        <pc:sldMkLst>
          <pc:docMk/>
          <pc:sldMk cId="550513605" sldId="285"/>
        </pc:sldMkLst>
        <pc:spChg chg="mod">
          <ac:chgData name="Angel Hall" userId="S::angel@soccerindiana.org::069762e8-269b-4321-978b-fa9f553dafb0" providerId="AD" clId="Web-{3B2714EF-B581-166E-2358-59F3CF9E1463}" dt="2026-09-26T20:09:30.146" v="1635" actId="14100"/>
          <ac:spMkLst>
            <pc:docMk/>
            <pc:sldMk cId="550513605" sldId="285"/>
            <ac:spMk id="4" creationId="{44233297-B452-C8A5-5045-51B3460B06CB}"/>
          </ac:spMkLst>
        </pc:spChg>
        <pc:spChg chg="mod">
          <ac:chgData name="Angel Hall" userId="S::angel@soccerindiana.org::069762e8-269b-4321-978b-fa9f553dafb0" providerId="AD" clId="Web-{3B2714EF-B581-166E-2358-59F3CF9E1463}" dt="2026-09-26T20:18:09.641" v="1719" actId="20577"/>
          <ac:spMkLst>
            <pc:docMk/>
            <pc:sldMk cId="550513605" sldId="285"/>
            <ac:spMk id="5" creationId="{2D7D5CB9-727E-99AD-8318-A4E49CE5216F}"/>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C764DE79-268F-4C1A-8933-263129D2AF90}" type="datetimeFigureOut">
              <a:rPr lang="en-US" smtClean="0"/>
              <a:t>9/30/2026</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48F63A3B-78C7-47BE-AE5E-E10140E04643}"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910243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792753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19026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290090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288421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524106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986874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934329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709634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155070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376068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4217250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934126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764DE79-268F-4C1A-8933-263129D2AF90}"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871164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764DE79-268F-4C1A-8933-263129D2AF90}"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592790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769008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177990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764DE79-268F-4C1A-8933-263129D2AF90}" type="datetimeFigureOut">
              <a:rPr lang="en-US" smtClean="0"/>
              <a:t>9/30/2026</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17127824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AA1D89D7-D772-F9F9-C162-244B7CB3B01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8D53D55-B19D-BE22-9933-E493CCEC18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874D83-FF4F-F997-572B-A93C5B0098F1}"/>
              </a:ext>
            </a:extLst>
          </p:cNvPr>
          <p:cNvSpPr>
            <a:spLocks noGrp="1"/>
          </p:cNvSpPr>
          <p:nvPr>
            <p:ph type="ctrTitle"/>
          </p:nvPr>
        </p:nvSpPr>
        <p:spPr>
          <a:xfrm>
            <a:off x="591661" y="810883"/>
            <a:ext cx="6792550" cy="2057237"/>
          </a:xfrm>
        </p:spPr>
        <p:txBody>
          <a:bodyPr>
            <a:normAutofit fontScale="90000"/>
          </a:bodyPr>
          <a:lstStyle/>
          <a:p>
            <a:pPr algn="ctr"/>
            <a:r>
              <a:rPr lang="en-US" sz="7400">
                <a:solidFill>
                  <a:srgbClr val="002060"/>
                </a:solidFill>
              </a:rPr>
              <a:t>FOR CLUB ADMINISTRATORS</a:t>
            </a:r>
          </a:p>
        </p:txBody>
      </p:sp>
      <p:sp>
        <p:nvSpPr>
          <p:cNvPr id="3" name="Subtitle 2">
            <a:extLst>
              <a:ext uri="{FF2B5EF4-FFF2-40B4-BE49-F238E27FC236}">
                <a16:creationId xmlns:a16="http://schemas.microsoft.com/office/drawing/2014/main" id="{784C72D1-EE65-8CF1-FD00-56FC3B2B0405}"/>
              </a:ext>
            </a:extLst>
          </p:cNvPr>
          <p:cNvSpPr>
            <a:spLocks noGrp="1"/>
          </p:cNvSpPr>
          <p:nvPr>
            <p:ph type="subTitle" idx="1"/>
          </p:nvPr>
        </p:nvSpPr>
        <p:spPr>
          <a:xfrm>
            <a:off x="462551" y="3034184"/>
            <a:ext cx="6921659" cy="2184426"/>
          </a:xfrm>
        </p:spPr>
        <p:txBody>
          <a:bodyPr vert="horz" lIns="91440" tIns="45720" rIns="91440" bIns="45720" rtlCol="0">
            <a:noAutofit/>
          </a:bodyPr>
          <a:lstStyle/>
          <a:p>
            <a:pPr algn="ctr"/>
            <a:r>
              <a:rPr lang="en-US" sz="1400" b="1">
                <a:solidFill>
                  <a:srgbClr val="002060"/>
                </a:solidFill>
                <a:latin typeface="Abadi"/>
              </a:rPr>
              <a:t>At Indiana Soccer, we believe in the power of goals</a:t>
            </a:r>
            <a:r>
              <a:rPr lang="en-US" sz="1400">
                <a:solidFill>
                  <a:srgbClr val="002060"/>
                </a:solidFill>
                <a:latin typeface="Abadi"/>
              </a:rPr>
              <a:t>—</a:t>
            </a:r>
            <a:r>
              <a:rPr lang="en-US" sz="1400" b="1">
                <a:solidFill>
                  <a:srgbClr val="002060"/>
                </a:solidFill>
                <a:latin typeface="Abadi"/>
              </a:rPr>
              <a:t>on and off the field</a:t>
            </a:r>
            <a:r>
              <a:rPr lang="en-US" sz="1400">
                <a:solidFill>
                  <a:srgbClr val="002060"/>
                </a:solidFill>
                <a:latin typeface="Abadi"/>
              </a:rPr>
              <a:t>.</a:t>
            </a:r>
            <a:br>
              <a:rPr lang="en-US" sz="1400">
                <a:solidFill>
                  <a:srgbClr val="002060"/>
                </a:solidFill>
                <a:latin typeface="Abadi" panose="020F0502020204030204" pitchFamily="34" charset="0"/>
              </a:rPr>
            </a:br>
            <a:r>
              <a:rPr lang="en-US" sz="1400">
                <a:solidFill>
                  <a:srgbClr val="002060"/>
                </a:solidFill>
                <a:latin typeface="Abadi"/>
              </a:rPr>
              <a:t>Every day, we strive to serve our members with excellence, and that includes our dedicated Club Administrators. This forum is designed to be a space where we provide best in class content, share, listen, and grow together. Whether you're setting new goals or working toward existing ones, we're here to support you in your role and help you succeed within your organization.</a:t>
            </a:r>
          </a:p>
          <a:p>
            <a:pPr algn="ctr"/>
            <a:r>
              <a:rPr lang="en-US" sz="2000">
                <a:solidFill>
                  <a:srgbClr val="002060"/>
                </a:solidFill>
                <a:latin typeface="Abadi"/>
              </a:rPr>
              <a:t>Let’s build stronger clubs together.</a:t>
            </a:r>
          </a:p>
        </p:txBody>
      </p:sp>
      <p:sp>
        <p:nvSpPr>
          <p:cNvPr id="11" name="Rectangle 10">
            <a:extLst>
              <a:ext uri="{FF2B5EF4-FFF2-40B4-BE49-F238E27FC236}">
                <a16:creationId xmlns:a16="http://schemas.microsoft.com/office/drawing/2014/main" id="{188C4EB6-9529-4416-147B-722533D4E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42631537-5BE6-4A93-D446-17669E4512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A poster for a football event&#10;&#10;AI-generated content may be incorrect.">
            <a:extLst>
              <a:ext uri="{FF2B5EF4-FFF2-40B4-BE49-F238E27FC236}">
                <a16:creationId xmlns:a16="http://schemas.microsoft.com/office/drawing/2014/main" id="{8AC991FD-D1EC-BE81-690A-6E86BEBB45F3}"/>
              </a:ext>
            </a:extLst>
          </p:cNvPr>
          <p:cNvPicPr>
            <a:picLocks noChangeAspect="1"/>
          </p:cNvPicPr>
          <p:nvPr/>
        </p:nvPicPr>
        <p:blipFill>
          <a:blip r:embed="rId3"/>
          <a:stretch>
            <a:fillRect/>
          </a:stretch>
        </p:blipFill>
        <p:spPr>
          <a:xfrm>
            <a:off x="7723446" y="387350"/>
            <a:ext cx="4161691" cy="5208970"/>
          </a:xfrm>
          <a:prstGeom prst="rect">
            <a:avLst/>
          </a:prstGeom>
        </p:spPr>
      </p:pic>
    </p:spTree>
    <p:extLst>
      <p:ext uri="{BB962C8B-B14F-4D97-AF65-F5344CB8AC3E}">
        <p14:creationId xmlns:p14="http://schemas.microsoft.com/office/powerpoint/2010/main" val="2505222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664949" y="729708"/>
            <a:ext cx="8710996" cy="1179695"/>
          </a:xfrm>
        </p:spPr>
        <p:txBody>
          <a:bodyPr vert="horz" lIns="91440" tIns="45720" rIns="91440" bIns="45720" rtlCol="0" anchor="b">
            <a:noAutofit/>
          </a:bodyPr>
          <a:lstStyle/>
          <a:p>
            <a:pPr algn="ctr"/>
            <a:r>
              <a:rPr lang="en-US" sz="5300" dirty="0">
                <a:solidFill>
                  <a:srgbClr val="002060"/>
                </a:solidFill>
              </a:rPr>
              <a:t>Merging without a </a:t>
            </a:r>
            <a:br>
              <a:rPr lang="en-US" sz="5300" dirty="0">
                <a:solidFill>
                  <a:srgbClr val="002060"/>
                </a:solidFill>
              </a:rPr>
            </a:br>
            <a:r>
              <a:rPr lang="en-US" sz="5300" dirty="0">
                <a:solidFill>
                  <a:srgbClr val="002060"/>
                </a:solidFill>
              </a:rPr>
              <a:t>turn signal</a:t>
            </a:r>
            <a:endParaRPr lang="en-US" sz="5300" dirty="0"/>
          </a:p>
        </p:txBody>
      </p:sp>
      <p:sp>
        <p:nvSpPr>
          <p:cNvPr id="11" name="Rectangle 10">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Picture 6" descr="A logo for a football team&#10;&#10;AI-generated content may be incorrect.">
            <a:extLst>
              <a:ext uri="{FF2B5EF4-FFF2-40B4-BE49-F238E27FC236}">
                <a16:creationId xmlns:a16="http://schemas.microsoft.com/office/drawing/2014/main" id="{5D630D0E-6E9D-40ED-2CB1-C1C9BBC67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918" y="665711"/>
            <a:ext cx="3243581" cy="4647424"/>
          </a:xfrm>
          <a:prstGeom prst="rect">
            <a:avLst/>
          </a:prstGeom>
        </p:spPr>
      </p:pic>
      <p:sp>
        <p:nvSpPr>
          <p:cNvPr id="8" name="Subtitle 2">
            <a:extLst>
              <a:ext uri="{FF2B5EF4-FFF2-40B4-BE49-F238E27FC236}">
                <a16:creationId xmlns:a16="http://schemas.microsoft.com/office/drawing/2014/main" id="{9EE7808F-461D-D0C6-68DE-3D44AC8CC216}"/>
              </a:ext>
            </a:extLst>
          </p:cNvPr>
          <p:cNvSpPr txBox="1">
            <a:spLocks/>
          </p:cNvSpPr>
          <p:nvPr/>
        </p:nvSpPr>
        <p:spPr>
          <a:xfrm>
            <a:off x="4321676" y="2315567"/>
            <a:ext cx="6921659" cy="505641"/>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ctr"/>
            <a:r>
              <a:rPr lang="en-US" sz="2000">
                <a:solidFill>
                  <a:srgbClr val="002060"/>
                </a:solidFill>
                <a:latin typeface="Abadi"/>
              </a:rPr>
              <a:t>Presented by:</a:t>
            </a:r>
          </a:p>
        </p:txBody>
      </p:sp>
      <p:pic>
        <p:nvPicPr>
          <p:cNvPr id="1028" name="Picture 4">
            <a:extLst>
              <a:ext uri="{FF2B5EF4-FFF2-40B4-BE49-F238E27FC236}">
                <a16:creationId xmlns:a16="http://schemas.microsoft.com/office/drawing/2014/main" id="{A1612A81-BEAB-3C5A-2239-C528FEAB5EC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766" b="11344"/>
          <a:stretch>
            <a:fillRect/>
          </a:stretch>
        </p:blipFill>
        <p:spPr bwMode="auto">
          <a:xfrm>
            <a:off x="7204226" y="2978792"/>
            <a:ext cx="1627822" cy="16459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erson with glasses smiling&#10;&#10;AI-generated content may be incorrect.">
            <a:extLst>
              <a:ext uri="{FF2B5EF4-FFF2-40B4-BE49-F238E27FC236}">
                <a16:creationId xmlns:a16="http://schemas.microsoft.com/office/drawing/2014/main" id="{9A5194FF-D5AD-8380-6D91-695FC9FBE8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3464" y="2988527"/>
            <a:ext cx="1627822" cy="1627822"/>
          </a:xfrm>
          <a:prstGeom prst="rect">
            <a:avLst/>
          </a:prstGeom>
        </p:spPr>
      </p:pic>
      <p:sp>
        <p:nvSpPr>
          <p:cNvPr id="15" name="Subtitle 2">
            <a:extLst>
              <a:ext uri="{FF2B5EF4-FFF2-40B4-BE49-F238E27FC236}">
                <a16:creationId xmlns:a16="http://schemas.microsoft.com/office/drawing/2014/main" id="{808BD722-5B12-8E9D-DFEF-C6D4D458B16A}"/>
              </a:ext>
            </a:extLst>
          </p:cNvPr>
          <p:cNvSpPr txBox="1">
            <a:spLocks/>
          </p:cNvSpPr>
          <p:nvPr/>
        </p:nvSpPr>
        <p:spPr>
          <a:xfrm>
            <a:off x="4367297" y="1909319"/>
            <a:ext cx="6921659" cy="505641"/>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ctr"/>
            <a:r>
              <a:rPr lang="en-US" sz="2000" dirty="0">
                <a:solidFill>
                  <a:srgbClr val="002060"/>
                </a:solidFill>
                <a:latin typeface="Abadi"/>
              </a:rPr>
              <a:t>Wednesday, September 30, 2026 12:30 PM ET</a:t>
            </a:r>
          </a:p>
        </p:txBody>
      </p:sp>
      <p:sp>
        <p:nvSpPr>
          <p:cNvPr id="16" name="Subtitle 2">
            <a:extLst>
              <a:ext uri="{FF2B5EF4-FFF2-40B4-BE49-F238E27FC236}">
                <a16:creationId xmlns:a16="http://schemas.microsoft.com/office/drawing/2014/main" id="{DFE7611C-7DFD-B8AB-F82F-0B148C9CC569}"/>
              </a:ext>
            </a:extLst>
          </p:cNvPr>
          <p:cNvSpPr txBox="1">
            <a:spLocks/>
          </p:cNvSpPr>
          <p:nvPr/>
        </p:nvSpPr>
        <p:spPr>
          <a:xfrm>
            <a:off x="4546774" y="4846418"/>
            <a:ext cx="2148706" cy="505641"/>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ctr"/>
            <a:r>
              <a:rPr lang="en-US" sz="1200">
                <a:solidFill>
                  <a:srgbClr val="002060"/>
                </a:solidFill>
                <a:latin typeface="Abadi"/>
              </a:rPr>
              <a:t>Angel hall</a:t>
            </a:r>
            <a:br>
              <a:rPr lang="en-US" sz="1200">
                <a:solidFill>
                  <a:srgbClr val="002060"/>
                </a:solidFill>
                <a:latin typeface="Abadi" panose="020F0502020204030204" pitchFamily="34" charset="0"/>
              </a:rPr>
            </a:br>
            <a:r>
              <a:rPr lang="en-US" sz="1200">
                <a:solidFill>
                  <a:srgbClr val="002060"/>
                </a:solidFill>
                <a:latin typeface="Abadi"/>
              </a:rPr>
              <a:t>associate director</a:t>
            </a:r>
          </a:p>
        </p:txBody>
      </p:sp>
      <p:sp>
        <p:nvSpPr>
          <p:cNvPr id="18" name="Subtitle 2">
            <a:extLst>
              <a:ext uri="{FF2B5EF4-FFF2-40B4-BE49-F238E27FC236}">
                <a16:creationId xmlns:a16="http://schemas.microsoft.com/office/drawing/2014/main" id="{5286E631-DEA1-1BD9-4345-39F4531034ED}"/>
              </a:ext>
            </a:extLst>
          </p:cNvPr>
          <p:cNvSpPr txBox="1">
            <a:spLocks/>
          </p:cNvSpPr>
          <p:nvPr/>
        </p:nvSpPr>
        <p:spPr>
          <a:xfrm>
            <a:off x="6947360" y="4844733"/>
            <a:ext cx="2148706" cy="780581"/>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ctr"/>
            <a:r>
              <a:rPr lang="en-US" sz="1200">
                <a:solidFill>
                  <a:srgbClr val="002060"/>
                </a:solidFill>
                <a:latin typeface="Abadi"/>
              </a:rPr>
              <a:t>Georgi </a:t>
            </a:r>
            <a:r>
              <a:rPr lang="en-US" sz="1200" err="1">
                <a:solidFill>
                  <a:srgbClr val="002060"/>
                </a:solidFill>
                <a:latin typeface="Abadi"/>
              </a:rPr>
              <a:t>emenhiser</a:t>
            </a:r>
            <a:br>
              <a:rPr lang="en-US" sz="1200">
                <a:solidFill>
                  <a:srgbClr val="002060"/>
                </a:solidFill>
                <a:latin typeface="Abadi" panose="020F0502020204030204" pitchFamily="34" charset="0"/>
              </a:rPr>
            </a:br>
            <a:r>
              <a:rPr lang="en-US" sz="1200">
                <a:solidFill>
                  <a:srgbClr val="002060"/>
                </a:solidFill>
                <a:latin typeface="Abadi"/>
              </a:rPr>
              <a:t>operations &amp; ODP Administrator</a:t>
            </a:r>
          </a:p>
        </p:txBody>
      </p:sp>
      <p:pic>
        <p:nvPicPr>
          <p:cNvPr id="3" name="Picture 2">
            <a:extLst>
              <a:ext uri="{FF2B5EF4-FFF2-40B4-BE49-F238E27FC236}">
                <a16:creationId xmlns:a16="http://schemas.microsoft.com/office/drawing/2014/main" id="{61D2CC5A-38DA-D1C1-57AC-D58A08EDD670}"/>
              </a:ext>
            </a:extLst>
          </p:cNvPr>
          <p:cNvPicPr>
            <a:picLocks noChangeAspect="1"/>
          </p:cNvPicPr>
          <p:nvPr/>
        </p:nvPicPr>
        <p:blipFill>
          <a:blip r:embed="rId6"/>
          <a:stretch>
            <a:fillRect/>
          </a:stretch>
        </p:blipFill>
        <p:spPr>
          <a:xfrm>
            <a:off x="9367658" y="3003310"/>
            <a:ext cx="1632429" cy="1653484"/>
          </a:xfrm>
          <a:prstGeom prst="rect">
            <a:avLst/>
          </a:prstGeom>
        </p:spPr>
      </p:pic>
      <p:sp>
        <p:nvSpPr>
          <p:cNvPr id="4" name="Subtitle 2">
            <a:extLst>
              <a:ext uri="{FF2B5EF4-FFF2-40B4-BE49-F238E27FC236}">
                <a16:creationId xmlns:a16="http://schemas.microsoft.com/office/drawing/2014/main" id="{6F4DB135-1042-D0E0-6F47-E19E64D876A1}"/>
              </a:ext>
            </a:extLst>
          </p:cNvPr>
          <p:cNvSpPr txBox="1">
            <a:spLocks/>
          </p:cNvSpPr>
          <p:nvPr/>
        </p:nvSpPr>
        <p:spPr>
          <a:xfrm>
            <a:off x="9090127" y="4844733"/>
            <a:ext cx="2148706" cy="780581"/>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ctr"/>
            <a:r>
              <a:rPr lang="en-US" sz="1200" dirty="0">
                <a:solidFill>
                  <a:srgbClr val="002060"/>
                </a:solidFill>
                <a:latin typeface="Abadi"/>
              </a:rPr>
              <a:t>Mary </a:t>
            </a:r>
            <a:r>
              <a:rPr lang="en-US" sz="1200" dirty="0" err="1">
                <a:solidFill>
                  <a:srgbClr val="002060"/>
                </a:solidFill>
                <a:latin typeface="Abadi"/>
              </a:rPr>
              <a:t>schalliol</a:t>
            </a:r>
            <a:br>
              <a:rPr lang="en-US" sz="1200" dirty="0">
                <a:latin typeface="Abadi" panose="020F0502020204030204" pitchFamily="34" charset="0"/>
              </a:rPr>
            </a:br>
            <a:r>
              <a:rPr lang="en-US" sz="1200" dirty="0">
                <a:solidFill>
                  <a:srgbClr val="002060"/>
                </a:solidFill>
                <a:latin typeface="Abadi"/>
              </a:rPr>
              <a:t>Member Registration &amp; </a:t>
            </a:r>
            <a:r>
              <a:rPr lang="en-US" sz="1200" dirty="0" err="1">
                <a:solidFill>
                  <a:srgbClr val="002060"/>
                </a:solidFill>
                <a:latin typeface="Abadi"/>
              </a:rPr>
              <a:t>topsoccer</a:t>
            </a:r>
            <a:r>
              <a:rPr lang="en-US" sz="1200" dirty="0">
                <a:solidFill>
                  <a:srgbClr val="002060"/>
                </a:solidFill>
                <a:latin typeface="Abadi"/>
              </a:rPr>
              <a:t> liaison</a:t>
            </a:r>
            <a:endParaRPr lang="en-US" dirty="0"/>
          </a:p>
        </p:txBody>
      </p: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6E618475-AEAA-1039-1803-5586F48E89F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0382E3-0FEE-EFCC-DC34-53FF1B4CC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A4DB43E-A350-3A1E-6B48-B7F5B3B3BC23}"/>
              </a:ext>
            </a:extLst>
          </p:cNvPr>
          <p:cNvSpPr>
            <a:spLocks noGrp="1"/>
          </p:cNvSpPr>
          <p:nvPr>
            <p:ph type="subTitle" idx="1"/>
          </p:nvPr>
        </p:nvSpPr>
        <p:spPr>
          <a:xfrm>
            <a:off x="1413854" y="423957"/>
            <a:ext cx="9367031" cy="907674"/>
          </a:xfrm>
          <a:ln>
            <a:noFill/>
          </a:ln>
        </p:spPr>
        <p:txBody>
          <a:bodyPr vert="horz" lIns="91440" tIns="45720" rIns="91440" bIns="45720" rtlCol="0">
            <a:noAutofit/>
          </a:bodyPr>
          <a:lstStyle/>
          <a:p>
            <a:pPr algn="ctr"/>
            <a:r>
              <a:rPr lang="en-US" sz="4000" dirty="0">
                <a:solidFill>
                  <a:srgbClr val="002060"/>
                </a:solidFill>
                <a:latin typeface="Impact"/>
              </a:rPr>
              <a:t>What is a database?</a:t>
            </a:r>
            <a:endParaRPr lang="en-US" dirty="0"/>
          </a:p>
        </p:txBody>
      </p:sp>
      <p:sp>
        <p:nvSpPr>
          <p:cNvPr id="11" name="Rectangle 10">
            <a:extLst>
              <a:ext uri="{FF2B5EF4-FFF2-40B4-BE49-F238E27FC236}">
                <a16:creationId xmlns:a16="http://schemas.microsoft.com/office/drawing/2014/main" id="{1923BB09-80AC-7FD8-5F9F-F48DAF6BEF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7DF74666-FD2F-B2EB-60FE-608943881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813E6161-924A-44D1-2A78-5F604296CE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2" name="TextBox 1">
            <a:extLst>
              <a:ext uri="{FF2B5EF4-FFF2-40B4-BE49-F238E27FC236}">
                <a16:creationId xmlns:a16="http://schemas.microsoft.com/office/drawing/2014/main" id="{BF3D8606-BF6C-A0EB-A0B2-67B4CBA746FD}"/>
              </a:ext>
            </a:extLst>
          </p:cNvPr>
          <p:cNvSpPr txBox="1"/>
          <p:nvPr/>
        </p:nvSpPr>
        <p:spPr>
          <a:xfrm>
            <a:off x="5150089" y="1566576"/>
            <a:ext cx="6096000"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002060"/>
                </a:solidFill>
                <a:latin typeface="Abadi"/>
                <a:ea typeface="+mn-lt"/>
                <a:cs typeface="Segoe UI"/>
              </a:rPr>
              <a:t>Think about a traditional office:</a:t>
            </a:r>
            <a:endParaRPr lang="en-US" sz="2400">
              <a:latin typeface="Abadi"/>
              <a:cs typeface="Segoe UI"/>
            </a:endParaRPr>
          </a:p>
          <a:p>
            <a:pPr marL="285750" indent="-285750">
              <a:buFont typeface="Arial"/>
              <a:buChar char="•"/>
            </a:pPr>
            <a:r>
              <a:rPr lang="en-US" sz="2400" dirty="0">
                <a:solidFill>
                  <a:srgbClr val="002060"/>
                </a:solidFill>
                <a:latin typeface="Abadi"/>
                <a:ea typeface="+mn-lt"/>
                <a:cs typeface="Segoe UI"/>
              </a:rPr>
              <a:t>A </a:t>
            </a:r>
            <a:r>
              <a:rPr lang="en-US" sz="2400" b="1" dirty="0">
                <a:solidFill>
                  <a:srgbClr val="002060"/>
                </a:solidFill>
                <a:latin typeface="Abadi"/>
                <a:ea typeface="+mn-lt"/>
                <a:cs typeface="Segoe UI"/>
              </a:rPr>
              <a:t>filing cabinet</a:t>
            </a:r>
            <a:r>
              <a:rPr lang="en-US" sz="2400" dirty="0">
                <a:solidFill>
                  <a:srgbClr val="002060"/>
                </a:solidFill>
                <a:latin typeface="Abadi"/>
                <a:ea typeface="+mn-lt"/>
                <a:cs typeface="Segoe UI"/>
              </a:rPr>
              <a:t> holds information. (Think INDIANA SOCCER )</a:t>
            </a:r>
            <a:endParaRPr lang="en-US" sz="2400" dirty="0">
              <a:latin typeface="Abadi"/>
              <a:cs typeface="Segoe UI"/>
            </a:endParaRPr>
          </a:p>
          <a:p>
            <a:pPr marL="285750" indent="-285750">
              <a:buFont typeface="Arial"/>
              <a:buChar char="•"/>
            </a:pPr>
            <a:r>
              <a:rPr lang="en-US" sz="2400" dirty="0">
                <a:solidFill>
                  <a:srgbClr val="002060"/>
                </a:solidFill>
                <a:latin typeface="Abadi"/>
                <a:ea typeface="+mn-lt"/>
                <a:cs typeface="Segoe UI"/>
              </a:rPr>
              <a:t>Each </a:t>
            </a:r>
            <a:r>
              <a:rPr lang="en-US" sz="2400" b="1" dirty="0">
                <a:solidFill>
                  <a:srgbClr val="002060"/>
                </a:solidFill>
                <a:latin typeface="Abadi"/>
                <a:ea typeface="+mn-lt"/>
                <a:cs typeface="Segoe UI"/>
              </a:rPr>
              <a:t>drawer</a:t>
            </a:r>
            <a:r>
              <a:rPr lang="en-US" sz="2400" dirty="0">
                <a:solidFill>
                  <a:srgbClr val="002060"/>
                </a:solidFill>
                <a:latin typeface="Abadi"/>
                <a:ea typeface="+mn-lt"/>
                <a:cs typeface="Segoe UI"/>
              </a:rPr>
              <a:t> contains a category of information. (Think YOUR CLUB)</a:t>
            </a:r>
            <a:endParaRPr lang="en-US" sz="2400">
              <a:latin typeface="Abadi"/>
              <a:cs typeface="Segoe UI"/>
            </a:endParaRPr>
          </a:p>
          <a:p>
            <a:pPr marL="285750" indent="-285750">
              <a:buFont typeface="Arial"/>
              <a:buChar char="•"/>
            </a:pPr>
            <a:r>
              <a:rPr lang="en-US" sz="2400" dirty="0">
                <a:solidFill>
                  <a:srgbClr val="002060"/>
                </a:solidFill>
                <a:latin typeface="Abadi"/>
                <a:ea typeface="+mn-lt"/>
                <a:cs typeface="Segoe UI"/>
              </a:rPr>
              <a:t>Each </a:t>
            </a:r>
            <a:r>
              <a:rPr lang="en-US" sz="2400" b="1" dirty="0">
                <a:solidFill>
                  <a:srgbClr val="002060"/>
                </a:solidFill>
                <a:latin typeface="Abadi"/>
                <a:ea typeface="+mn-lt"/>
                <a:cs typeface="Segoe UI"/>
              </a:rPr>
              <a:t>folder</a:t>
            </a:r>
            <a:r>
              <a:rPr lang="en-US" sz="2400" dirty="0">
                <a:solidFill>
                  <a:srgbClr val="002060"/>
                </a:solidFill>
                <a:latin typeface="Abadi"/>
                <a:ea typeface="+mn-lt"/>
                <a:cs typeface="Segoe UI"/>
              </a:rPr>
              <a:t> contains records. (Think your TEAMS)</a:t>
            </a:r>
            <a:endParaRPr lang="en-US" sz="2400">
              <a:latin typeface="Abadi"/>
              <a:cs typeface="Segoe UI"/>
            </a:endParaRPr>
          </a:p>
          <a:p>
            <a:pPr marL="285750" indent="-285750">
              <a:buFont typeface="Arial"/>
              <a:buChar char="•"/>
            </a:pPr>
            <a:r>
              <a:rPr lang="en-US" sz="2400" dirty="0">
                <a:solidFill>
                  <a:srgbClr val="002060"/>
                </a:solidFill>
                <a:latin typeface="Abadi"/>
                <a:ea typeface="+mn-lt"/>
                <a:cs typeface="Segoe UI"/>
              </a:rPr>
              <a:t>Each </a:t>
            </a:r>
            <a:r>
              <a:rPr lang="en-US" sz="2400" b="1" dirty="0">
                <a:solidFill>
                  <a:srgbClr val="002060"/>
                </a:solidFill>
                <a:latin typeface="Abadi"/>
                <a:ea typeface="+mn-lt"/>
                <a:cs typeface="Segoe UI"/>
              </a:rPr>
              <a:t>document</a:t>
            </a:r>
            <a:r>
              <a:rPr lang="en-US" sz="2400" dirty="0">
                <a:solidFill>
                  <a:srgbClr val="002060"/>
                </a:solidFill>
                <a:latin typeface="Abadi"/>
                <a:ea typeface="+mn-lt"/>
                <a:cs typeface="Segoe UI"/>
              </a:rPr>
              <a:t> contains details about a person, item, or event. (Think PEOPLE)</a:t>
            </a:r>
            <a:endParaRPr lang="en-US" sz="2400" dirty="0">
              <a:latin typeface="Abadi"/>
              <a:cs typeface="Segoe UI"/>
            </a:endParaRPr>
          </a:p>
          <a:p>
            <a:endParaRPr lang="en-US" sz="1400" dirty="0">
              <a:solidFill>
                <a:srgbClr val="002060"/>
              </a:solidFill>
              <a:latin typeface="Abadi"/>
            </a:endParaRPr>
          </a:p>
          <a:p>
            <a:pPr algn="ctr"/>
            <a:endParaRPr lang="en-US" sz="1200" b="1" dirty="0"/>
          </a:p>
        </p:txBody>
      </p:sp>
      <p:pic>
        <p:nvPicPr>
          <p:cNvPr id="14" name="Picture 13" descr="24,626,150 Filing cabinet Stock Illustrations | DepositPhotos">
            <a:extLst>
              <a:ext uri="{FF2B5EF4-FFF2-40B4-BE49-F238E27FC236}">
                <a16:creationId xmlns:a16="http://schemas.microsoft.com/office/drawing/2014/main" id="{6FDE0B8F-4575-6F6C-9687-13FC9D4989B7}"/>
              </a:ext>
            </a:extLst>
          </p:cNvPr>
          <p:cNvPicPr>
            <a:picLocks noChangeAspect="1"/>
          </p:cNvPicPr>
          <p:nvPr/>
        </p:nvPicPr>
        <p:blipFill>
          <a:blip r:embed="rId4"/>
          <a:stretch>
            <a:fillRect/>
          </a:stretch>
        </p:blipFill>
        <p:spPr>
          <a:xfrm>
            <a:off x="528856" y="1815171"/>
            <a:ext cx="4177169" cy="2917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55868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FC7EE015-9A24-0B97-1A35-963D8232FF2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3BB3B93-24DD-5AB5-78C5-CB88A0A961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D9BD54A-D530-B1A3-FC6E-2CBFBA8D42D1}"/>
              </a:ext>
            </a:extLst>
          </p:cNvPr>
          <p:cNvSpPr>
            <a:spLocks noGrp="1"/>
          </p:cNvSpPr>
          <p:nvPr>
            <p:ph type="subTitle" idx="1"/>
          </p:nvPr>
        </p:nvSpPr>
        <p:spPr>
          <a:xfrm>
            <a:off x="1599708" y="578835"/>
            <a:ext cx="9367031" cy="907674"/>
          </a:xfrm>
          <a:ln>
            <a:noFill/>
          </a:ln>
        </p:spPr>
        <p:txBody>
          <a:bodyPr vert="horz" lIns="91440" tIns="45720" rIns="91440" bIns="45720" rtlCol="0">
            <a:noAutofit/>
          </a:bodyPr>
          <a:lstStyle/>
          <a:p>
            <a:pPr algn="ctr"/>
            <a:r>
              <a:rPr lang="en-US" sz="4000" dirty="0">
                <a:solidFill>
                  <a:srgbClr val="002060"/>
                </a:solidFill>
                <a:latin typeface="Impact"/>
              </a:rPr>
              <a:t>Imagine that file cabinet is a mess!</a:t>
            </a:r>
            <a:endParaRPr lang="en-US" dirty="0"/>
          </a:p>
        </p:txBody>
      </p:sp>
      <p:sp>
        <p:nvSpPr>
          <p:cNvPr id="11" name="Rectangle 10">
            <a:extLst>
              <a:ext uri="{FF2B5EF4-FFF2-40B4-BE49-F238E27FC236}">
                <a16:creationId xmlns:a16="http://schemas.microsoft.com/office/drawing/2014/main" id="{ECD605F9-5DA9-DEE3-E2EC-A3736D856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BCCE911C-5009-B382-8B0B-3973F132D6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700E215E-AD63-9752-BDEF-795AF605A9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2" name="TextBox 1">
            <a:extLst>
              <a:ext uri="{FF2B5EF4-FFF2-40B4-BE49-F238E27FC236}">
                <a16:creationId xmlns:a16="http://schemas.microsoft.com/office/drawing/2014/main" id="{4D8158A2-458B-FF92-24A8-10E2C40F9F63}"/>
              </a:ext>
            </a:extLst>
          </p:cNvPr>
          <p:cNvSpPr txBox="1"/>
          <p:nvPr/>
        </p:nvSpPr>
        <p:spPr>
          <a:xfrm>
            <a:off x="4530577" y="1944479"/>
            <a:ext cx="6796048"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solidFill>
                  <a:srgbClr val="002060"/>
                </a:solidFill>
                <a:latin typeface="Abadi"/>
                <a:ea typeface="+mn-lt"/>
                <a:cs typeface="Segoe UI"/>
              </a:rPr>
              <a:t>Multiple records for the same person.</a:t>
            </a:r>
            <a:endParaRPr lang="en-US" sz="2800">
              <a:solidFill>
                <a:srgbClr val="000000"/>
              </a:solidFill>
              <a:latin typeface="Abadi"/>
              <a:ea typeface="+mn-lt"/>
              <a:cs typeface="Segoe UI"/>
            </a:endParaRPr>
          </a:p>
          <a:p>
            <a:pPr marL="285750" indent="-285750">
              <a:buFont typeface="Arial"/>
              <a:buChar char="•"/>
            </a:pPr>
            <a:r>
              <a:rPr lang="en-US" sz="2800" dirty="0">
                <a:solidFill>
                  <a:srgbClr val="002060"/>
                </a:solidFill>
                <a:latin typeface="Abadi"/>
                <a:ea typeface="+mn-lt"/>
                <a:cs typeface="Segoe UI"/>
              </a:rPr>
              <a:t>Records filed incorrectly.</a:t>
            </a:r>
            <a:endParaRPr lang="en-US" sz="2800" dirty="0">
              <a:solidFill>
                <a:srgbClr val="002060"/>
              </a:solidFill>
              <a:latin typeface="Abadi"/>
              <a:cs typeface="Segoe UI"/>
            </a:endParaRPr>
          </a:p>
          <a:p>
            <a:pPr marL="285750" indent="-285750">
              <a:buFont typeface="Arial"/>
              <a:buChar char="•"/>
            </a:pPr>
            <a:r>
              <a:rPr lang="en-US" sz="2800" dirty="0">
                <a:solidFill>
                  <a:srgbClr val="002060"/>
                </a:solidFill>
                <a:latin typeface="Abadi"/>
                <a:ea typeface="+mn-lt"/>
                <a:cs typeface="Segoe UI"/>
              </a:rPr>
              <a:t>Records missing important information.</a:t>
            </a:r>
            <a:endParaRPr lang="en-US" sz="2800">
              <a:latin typeface="Abadi"/>
              <a:cs typeface="Segoe UI"/>
            </a:endParaRPr>
          </a:p>
          <a:p>
            <a:pPr marL="285750" indent="-285750">
              <a:buFont typeface="Arial"/>
              <a:buChar char="•"/>
            </a:pPr>
            <a:r>
              <a:rPr lang="en-US" sz="2800" dirty="0">
                <a:solidFill>
                  <a:srgbClr val="002060"/>
                </a:solidFill>
                <a:latin typeface="Abadi"/>
                <a:cs typeface="Segoe UI"/>
              </a:rPr>
              <a:t>Records with wrong information.</a:t>
            </a:r>
          </a:p>
          <a:p>
            <a:endParaRPr lang="en-US" sz="1400" dirty="0">
              <a:solidFill>
                <a:srgbClr val="002060"/>
              </a:solidFill>
              <a:latin typeface="Abadi"/>
            </a:endParaRPr>
          </a:p>
          <a:p>
            <a:pPr algn="ctr"/>
            <a:endParaRPr lang="en-US" sz="1200" b="1" dirty="0"/>
          </a:p>
        </p:txBody>
      </p:sp>
      <p:pic>
        <p:nvPicPr>
          <p:cNvPr id="12" name="Picture 11">
            <a:extLst>
              <a:ext uri="{FF2B5EF4-FFF2-40B4-BE49-F238E27FC236}">
                <a16:creationId xmlns:a16="http://schemas.microsoft.com/office/drawing/2014/main" id="{B425463F-1DDA-F721-3BCF-535F34D5CA1C}"/>
              </a:ext>
            </a:extLst>
          </p:cNvPr>
          <p:cNvPicPr>
            <a:picLocks noChangeAspect="1"/>
          </p:cNvPicPr>
          <p:nvPr/>
        </p:nvPicPr>
        <p:blipFill>
          <a:blip r:embed="rId4"/>
          <a:stretch>
            <a:fillRect/>
          </a:stretch>
        </p:blipFill>
        <p:spPr>
          <a:xfrm>
            <a:off x="1427148" y="1604536"/>
            <a:ext cx="2845218" cy="3648928"/>
          </a:xfrm>
          <a:prstGeom prst="rect">
            <a:avLst/>
          </a:prstGeom>
        </p:spPr>
      </p:pic>
    </p:spTree>
    <p:extLst>
      <p:ext uri="{BB962C8B-B14F-4D97-AF65-F5344CB8AC3E}">
        <p14:creationId xmlns:p14="http://schemas.microsoft.com/office/powerpoint/2010/main" val="540895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751FA0D9-0E4C-A93F-D088-7BD65C78AA8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8CC7F36-C658-4C71-86A1-9BEAC6070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96FAA431-2B41-5F79-08DB-86FF45016D3D}"/>
              </a:ext>
            </a:extLst>
          </p:cNvPr>
          <p:cNvSpPr>
            <a:spLocks noGrp="1"/>
          </p:cNvSpPr>
          <p:nvPr>
            <p:ph type="subTitle" idx="1"/>
          </p:nvPr>
        </p:nvSpPr>
        <p:spPr>
          <a:xfrm>
            <a:off x="304928" y="609811"/>
            <a:ext cx="11634445" cy="907674"/>
          </a:xfrm>
          <a:ln>
            <a:noFill/>
          </a:ln>
        </p:spPr>
        <p:txBody>
          <a:bodyPr vert="horz" lIns="91440" tIns="45720" rIns="91440" bIns="45720" rtlCol="0">
            <a:noAutofit/>
          </a:bodyPr>
          <a:lstStyle/>
          <a:p>
            <a:pPr algn="ctr"/>
            <a:r>
              <a:rPr lang="en-US" sz="4000" dirty="0">
                <a:solidFill>
                  <a:srgbClr val="002060"/>
                </a:solidFill>
                <a:latin typeface="Impact"/>
              </a:rPr>
              <a:t>What can happen if the filing cabinet is messy?</a:t>
            </a:r>
            <a:endParaRPr lang="en-US" dirty="0"/>
          </a:p>
        </p:txBody>
      </p:sp>
      <p:sp>
        <p:nvSpPr>
          <p:cNvPr id="11" name="Rectangle 10">
            <a:extLst>
              <a:ext uri="{FF2B5EF4-FFF2-40B4-BE49-F238E27FC236}">
                <a16:creationId xmlns:a16="http://schemas.microsoft.com/office/drawing/2014/main" id="{A6FD1F0F-3807-9953-8F62-43B9AFA5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B8213A39-F9DA-C9A3-AE09-D2B27CF69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06BA489B-D395-9A5E-57F9-8DBBD597B3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2" name="TextBox 1">
            <a:extLst>
              <a:ext uri="{FF2B5EF4-FFF2-40B4-BE49-F238E27FC236}">
                <a16:creationId xmlns:a16="http://schemas.microsoft.com/office/drawing/2014/main" id="{1B294848-D99E-7E54-7C48-E24EC7DC3950}"/>
              </a:ext>
            </a:extLst>
          </p:cNvPr>
          <p:cNvSpPr txBox="1"/>
          <p:nvPr/>
        </p:nvSpPr>
        <p:spPr>
          <a:xfrm>
            <a:off x="578089" y="1715259"/>
            <a:ext cx="6573024"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dirty="0">
                <a:solidFill>
                  <a:srgbClr val="002060"/>
                </a:solidFill>
                <a:latin typeface="Abadi"/>
                <a:ea typeface="+mn-lt"/>
                <a:cs typeface="Segoe UI"/>
              </a:rPr>
              <a:t>Players can end up registered with two different clubs at the same time.</a:t>
            </a:r>
            <a:br>
              <a:rPr lang="en-US" sz="2400" dirty="0">
                <a:solidFill>
                  <a:srgbClr val="002060"/>
                </a:solidFill>
                <a:latin typeface="Abadi"/>
                <a:ea typeface="+mn-lt"/>
                <a:cs typeface="Segoe UI"/>
              </a:rPr>
            </a:br>
            <a:endParaRPr lang="en-US" sz="2400"/>
          </a:p>
          <a:p>
            <a:pPr marL="342900" indent="-342900">
              <a:buFont typeface="Arial"/>
              <a:buChar char="•"/>
            </a:pPr>
            <a:r>
              <a:rPr lang="en-US" sz="2400" dirty="0">
                <a:solidFill>
                  <a:srgbClr val="002060"/>
                </a:solidFill>
                <a:latin typeface="Abadi"/>
                <a:ea typeface="+mn-lt"/>
                <a:cs typeface="Segoe UI"/>
              </a:rPr>
              <a:t>Players can not be registered because information is missing/incorrect.</a:t>
            </a:r>
            <a:br>
              <a:rPr lang="en-US" sz="2400" dirty="0">
                <a:solidFill>
                  <a:srgbClr val="002060"/>
                </a:solidFill>
                <a:latin typeface="Abadi"/>
                <a:ea typeface="+mn-lt"/>
                <a:cs typeface="Segoe UI"/>
              </a:rPr>
            </a:br>
            <a:endParaRPr lang="en-US" sz="2400" dirty="0">
              <a:solidFill>
                <a:srgbClr val="002060"/>
              </a:solidFill>
              <a:latin typeface="Abadi"/>
              <a:ea typeface="+mn-lt"/>
              <a:cs typeface="Segoe UI"/>
            </a:endParaRPr>
          </a:p>
          <a:p>
            <a:pPr marL="342900" indent="-342900">
              <a:buFont typeface="Arial"/>
              <a:buChar char="•"/>
            </a:pPr>
            <a:r>
              <a:rPr lang="en-US" sz="2400" dirty="0">
                <a:solidFill>
                  <a:srgbClr val="002060"/>
                </a:solidFill>
                <a:latin typeface="Abadi"/>
                <a:ea typeface="+mn-lt"/>
                <a:cs typeface="Segoe UI"/>
              </a:rPr>
              <a:t>Coaches cannot be cleared timely for participation because data in </a:t>
            </a:r>
            <a:r>
              <a:rPr lang="en-US" sz="2400" dirty="0" err="1">
                <a:solidFill>
                  <a:srgbClr val="002060"/>
                </a:solidFill>
                <a:latin typeface="Abadi"/>
                <a:ea typeface="+mn-lt"/>
                <a:cs typeface="Segoe UI"/>
              </a:rPr>
              <a:t>Gotsport</a:t>
            </a:r>
            <a:r>
              <a:rPr lang="en-US" sz="2400" dirty="0">
                <a:solidFill>
                  <a:srgbClr val="002060"/>
                </a:solidFill>
                <a:latin typeface="Abadi"/>
                <a:ea typeface="+mn-lt"/>
                <a:cs typeface="Segoe UI"/>
              </a:rPr>
              <a:t> does not match data submitted on background check, </a:t>
            </a:r>
            <a:r>
              <a:rPr lang="en-US" sz="2400" dirty="0" err="1">
                <a:solidFill>
                  <a:srgbClr val="002060"/>
                </a:solidFill>
                <a:latin typeface="Abadi"/>
                <a:ea typeface="+mn-lt"/>
                <a:cs typeface="Segoe UI"/>
              </a:rPr>
              <a:t>Safesport</a:t>
            </a:r>
            <a:r>
              <a:rPr lang="en-US" sz="2400" dirty="0">
                <a:solidFill>
                  <a:srgbClr val="002060"/>
                </a:solidFill>
                <a:latin typeface="Abadi"/>
                <a:ea typeface="+mn-lt"/>
                <a:cs typeface="Segoe UI"/>
              </a:rPr>
              <a:t>, etc.</a:t>
            </a:r>
          </a:p>
          <a:p>
            <a:endParaRPr lang="en-US" sz="2000" dirty="0">
              <a:solidFill>
                <a:srgbClr val="002060"/>
              </a:solidFill>
              <a:latin typeface="Abadi"/>
              <a:ea typeface="+mn-lt"/>
              <a:cs typeface="Segoe UI"/>
            </a:endParaRPr>
          </a:p>
          <a:p>
            <a:pPr marL="285750" indent="-285750">
              <a:buFont typeface="Arial"/>
              <a:buChar char="•"/>
            </a:pPr>
            <a:endParaRPr lang="en-US" sz="2000" dirty="0">
              <a:solidFill>
                <a:srgbClr val="002060"/>
              </a:solidFill>
              <a:latin typeface="Abadi"/>
              <a:ea typeface="+mn-lt"/>
              <a:cs typeface="Segoe UI"/>
            </a:endParaRPr>
          </a:p>
          <a:p>
            <a:pPr marL="285750" indent="-285750">
              <a:buFont typeface="Arial"/>
              <a:buChar char="•"/>
            </a:pPr>
            <a:endParaRPr lang="en-US" sz="1400" dirty="0">
              <a:solidFill>
                <a:srgbClr val="002060"/>
              </a:solidFill>
              <a:latin typeface="Abadi"/>
            </a:endParaRPr>
          </a:p>
          <a:p>
            <a:pPr algn="ctr"/>
            <a:endParaRPr lang="en-US" sz="1200" b="1" dirty="0"/>
          </a:p>
        </p:txBody>
      </p:sp>
      <p:pic>
        <p:nvPicPr>
          <p:cNvPr id="4" name="Picture 3" descr="Two boys in football uniforms posing for a picture&#10;&#10;AI-generated content may be incorrect.">
            <a:extLst>
              <a:ext uri="{FF2B5EF4-FFF2-40B4-BE49-F238E27FC236}">
                <a16:creationId xmlns:a16="http://schemas.microsoft.com/office/drawing/2014/main" id="{AC7EBBBE-7205-5D7F-BFA1-D936BE0B1A64}"/>
              </a:ext>
            </a:extLst>
          </p:cNvPr>
          <p:cNvPicPr>
            <a:picLocks noChangeAspect="1"/>
          </p:cNvPicPr>
          <p:nvPr/>
        </p:nvPicPr>
        <p:blipFill>
          <a:blip r:embed="rId4"/>
          <a:stretch>
            <a:fillRect/>
          </a:stretch>
        </p:blipFill>
        <p:spPr>
          <a:xfrm>
            <a:off x="7581280" y="1716048"/>
            <a:ext cx="3751148" cy="2502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54592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4B8BD570-FAB0-2105-BA30-1636891D9AC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E4FA1B-84DF-4EC7-8C24-62E6ACE3F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147CB9E3-7A1F-884B-5A00-9D5099C987A2}"/>
              </a:ext>
            </a:extLst>
          </p:cNvPr>
          <p:cNvSpPr>
            <a:spLocks noGrp="1"/>
          </p:cNvSpPr>
          <p:nvPr>
            <p:ph type="subTitle" idx="1"/>
          </p:nvPr>
        </p:nvSpPr>
        <p:spPr>
          <a:xfrm>
            <a:off x="1108796" y="559569"/>
            <a:ext cx="9582907" cy="907674"/>
          </a:xfrm>
          <a:ln>
            <a:noFill/>
          </a:ln>
        </p:spPr>
        <p:txBody>
          <a:bodyPr vert="horz" lIns="91440" tIns="45720" rIns="91440" bIns="45720" rtlCol="0">
            <a:noAutofit/>
          </a:bodyPr>
          <a:lstStyle/>
          <a:p>
            <a:pPr algn="ctr"/>
            <a:r>
              <a:rPr lang="en-US" sz="4000" dirty="0">
                <a:solidFill>
                  <a:srgbClr val="002060"/>
                </a:solidFill>
                <a:latin typeface="Impact"/>
              </a:rPr>
              <a:t>How do I fix the club's database?</a:t>
            </a:r>
            <a:endParaRPr lang="en-US" dirty="0"/>
          </a:p>
        </p:txBody>
      </p:sp>
      <p:sp>
        <p:nvSpPr>
          <p:cNvPr id="11" name="Rectangle 10">
            <a:extLst>
              <a:ext uri="{FF2B5EF4-FFF2-40B4-BE49-F238E27FC236}">
                <a16:creationId xmlns:a16="http://schemas.microsoft.com/office/drawing/2014/main" id="{722C9449-4D29-5B22-CF47-E48F6CFBA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96E8CFC3-CD76-A3BF-0763-21274BF16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CCC92705-055E-00D8-E9A1-415E695708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2" name="TextBox 1">
            <a:extLst>
              <a:ext uri="{FF2B5EF4-FFF2-40B4-BE49-F238E27FC236}">
                <a16:creationId xmlns:a16="http://schemas.microsoft.com/office/drawing/2014/main" id="{3A73B553-65B6-8BB0-B33A-7851AE4A1809}"/>
              </a:ext>
            </a:extLst>
          </p:cNvPr>
          <p:cNvSpPr txBox="1"/>
          <p:nvPr/>
        </p:nvSpPr>
        <p:spPr>
          <a:xfrm>
            <a:off x="578089" y="1715259"/>
            <a:ext cx="6573024"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dirty="0">
                <a:solidFill>
                  <a:srgbClr val="002060"/>
                </a:solidFill>
                <a:latin typeface="Abadi"/>
                <a:ea typeface="+mn-lt"/>
                <a:cs typeface="Segoe UI"/>
              </a:rPr>
              <a:t>Use legal names for everyone.</a:t>
            </a:r>
            <a:endParaRPr lang="en-US" sz="2400" dirty="0">
              <a:solidFill>
                <a:srgbClr val="000000"/>
              </a:solidFill>
              <a:latin typeface="Impact" panose="020B0806030902050204"/>
              <a:ea typeface="+mn-lt"/>
              <a:cs typeface="Segoe UI"/>
            </a:endParaRPr>
          </a:p>
          <a:p>
            <a:pPr marL="342900" indent="-342900">
              <a:buFont typeface="Arial"/>
              <a:buChar char="•"/>
            </a:pPr>
            <a:endParaRPr lang="en-US" sz="2400" dirty="0">
              <a:latin typeface="Abadi"/>
              <a:ea typeface="+mn-lt"/>
              <a:cs typeface="Segoe UI"/>
            </a:endParaRPr>
          </a:p>
          <a:p>
            <a:pPr marL="342900" indent="-342900">
              <a:buFont typeface="Arial"/>
              <a:buChar char="•"/>
            </a:pPr>
            <a:r>
              <a:rPr lang="en-US" sz="2400" dirty="0">
                <a:solidFill>
                  <a:srgbClr val="002060"/>
                </a:solidFill>
                <a:latin typeface="Abadi"/>
                <a:ea typeface="+mn-lt"/>
                <a:cs typeface="Segoe UI"/>
              </a:rPr>
              <a:t>Scrub the data to see what needs fixed and fix it.</a:t>
            </a:r>
            <a:br>
              <a:rPr lang="en-US" sz="2400" dirty="0">
                <a:solidFill>
                  <a:srgbClr val="002060"/>
                </a:solidFill>
                <a:latin typeface="Abadi"/>
                <a:ea typeface="+mn-lt"/>
                <a:cs typeface="Segoe UI"/>
              </a:rPr>
            </a:br>
            <a:endParaRPr lang="en-US" sz="2400"/>
          </a:p>
          <a:p>
            <a:pPr marL="342900" indent="-342900">
              <a:buFont typeface="Arial"/>
              <a:buChar char="•"/>
            </a:pPr>
            <a:r>
              <a:rPr lang="en-US" sz="2400" dirty="0">
                <a:solidFill>
                  <a:srgbClr val="002060"/>
                </a:solidFill>
                <a:latin typeface="Abadi"/>
                <a:ea typeface="+mn-lt"/>
                <a:cs typeface="Segoe UI"/>
              </a:rPr>
              <a:t>Use the MERGE tool provided in the Gotsport platform to remove all the duplicate records the system can identify.</a:t>
            </a:r>
            <a:endParaRPr lang="en-US" sz="2400" dirty="0">
              <a:latin typeface="Abadi"/>
              <a:ea typeface="+mn-lt"/>
              <a:cs typeface="Segoe UI"/>
            </a:endParaRPr>
          </a:p>
        </p:txBody>
      </p:sp>
      <p:pic>
        <p:nvPicPr>
          <p:cNvPr id="5" name="Picture 4" descr="Data Cleaning Vector Art, Icons, and Graphics for Free Download">
            <a:extLst>
              <a:ext uri="{FF2B5EF4-FFF2-40B4-BE49-F238E27FC236}">
                <a16:creationId xmlns:a16="http://schemas.microsoft.com/office/drawing/2014/main" id="{B7B93F01-BB46-AB9C-4E5A-207441E659F2}"/>
              </a:ext>
            </a:extLst>
          </p:cNvPr>
          <p:cNvPicPr>
            <a:picLocks noChangeAspect="1"/>
          </p:cNvPicPr>
          <p:nvPr/>
        </p:nvPicPr>
        <p:blipFill>
          <a:blip r:embed="rId4"/>
          <a:stretch>
            <a:fillRect/>
          </a:stretch>
        </p:blipFill>
        <p:spPr>
          <a:xfrm>
            <a:off x="7368268" y="1716290"/>
            <a:ext cx="3024367" cy="30243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27250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FE7CB374-8383-8A74-965F-A31B4A22685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E78FC8-3572-0DBB-589F-435BD3BAE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AA799DB-12EE-4D71-6F40-3F9DD5C90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8A76D53A-8D7F-AC3C-CA4A-508DBA4BC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FFF17ABB-DB0C-EF60-250D-853DB47729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4" name="Subtitle 2">
            <a:extLst>
              <a:ext uri="{FF2B5EF4-FFF2-40B4-BE49-F238E27FC236}">
                <a16:creationId xmlns:a16="http://schemas.microsoft.com/office/drawing/2014/main" id="{A65A4A1B-9770-2157-5CDC-76D0BF5C1673}"/>
              </a:ext>
            </a:extLst>
          </p:cNvPr>
          <p:cNvSpPr>
            <a:spLocks noGrp="1"/>
          </p:cNvSpPr>
          <p:nvPr>
            <p:ph type="subTitle" idx="1"/>
          </p:nvPr>
        </p:nvSpPr>
        <p:spPr>
          <a:xfrm>
            <a:off x="1816902" y="486030"/>
            <a:ext cx="8736829" cy="1130093"/>
          </a:xfrm>
          <a:ln>
            <a:noFill/>
          </a:ln>
        </p:spPr>
        <p:txBody>
          <a:bodyPr vert="horz" lIns="91440" tIns="45720" rIns="91440" bIns="45720" rtlCol="0">
            <a:noAutofit/>
          </a:bodyPr>
          <a:lstStyle/>
          <a:p>
            <a:pPr algn="ctr"/>
            <a:r>
              <a:rPr lang="en-US" sz="4000" dirty="0">
                <a:solidFill>
                  <a:srgbClr val="002060"/>
                </a:solidFill>
              </a:rPr>
              <a:t>How to locate duplicate records</a:t>
            </a:r>
          </a:p>
        </p:txBody>
      </p:sp>
      <p:pic>
        <p:nvPicPr>
          <p:cNvPr id="2" name="Picture 1" descr="A screenshot of a dashboard&#10;&#10;AI-generated content may be incorrect.">
            <a:extLst>
              <a:ext uri="{FF2B5EF4-FFF2-40B4-BE49-F238E27FC236}">
                <a16:creationId xmlns:a16="http://schemas.microsoft.com/office/drawing/2014/main" id="{8F237920-8AC2-A5B7-5F58-ABA00BBC9000}"/>
              </a:ext>
            </a:extLst>
          </p:cNvPr>
          <p:cNvPicPr>
            <a:picLocks noChangeAspect="1"/>
          </p:cNvPicPr>
          <p:nvPr/>
        </p:nvPicPr>
        <p:blipFill>
          <a:blip r:embed="rId4"/>
          <a:stretch>
            <a:fillRect/>
          </a:stretch>
        </p:blipFill>
        <p:spPr>
          <a:xfrm>
            <a:off x="330662" y="1314061"/>
            <a:ext cx="5442453" cy="33978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Arrow: Left 4">
            <a:extLst>
              <a:ext uri="{FF2B5EF4-FFF2-40B4-BE49-F238E27FC236}">
                <a16:creationId xmlns:a16="http://schemas.microsoft.com/office/drawing/2014/main" id="{614B4B2E-6CED-7498-F724-9260C5705BDB}"/>
              </a:ext>
            </a:extLst>
          </p:cNvPr>
          <p:cNvSpPr/>
          <p:nvPr/>
        </p:nvSpPr>
        <p:spPr>
          <a:xfrm rot="-1140000">
            <a:off x="1226411" y="2954870"/>
            <a:ext cx="1184315" cy="2877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Left 5">
            <a:extLst>
              <a:ext uri="{FF2B5EF4-FFF2-40B4-BE49-F238E27FC236}">
                <a16:creationId xmlns:a16="http://schemas.microsoft.com/office/drawing/2014/main" id="{C01BC296-01D9-878D-3AE8-D71B3135049E}"/>
              </a:ext>
            </a:extLst>
          </p:cNvPr>
          <p:cNvSpPr/>
          <p:nvPr/>
        </p:nvSpPr>
        <p:spPr>
          <a:xfrm rot="-1380000">
            <a:off x="3448910" y="3174234"/>
            <a:ext cx="1184315" cy="2877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0197EB1-DD43-02D5-8692-7E407CC3FB46}"/>
              </a:ext>
            </a:extLst>
          </p:cNvPr>
          <p:cNvPicPr>
            <a:picLocks noChangeAspect="1"/>
          </p:cNvPicPr>
          <p:nvPr/>
        </p:nvPicPr>
        <p:blipFill>
          <a:blip r:embed="rId5"/>
          <a:stretch>
            <a:fillRect/>
          </a:stretch>
        </p:blipFill>
        <p:spPr>
          <a:xfrm>
            <a:off x="4895273" y="2896297"/>
            <a:ext cx="5830455" cy="26124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Arrow: Left 9">
            <a:extLst>
              <a:ext uri="{FF2B5EF4-FFF2-40B4-BE49-F238E27FC236}">
                <a16:creationId xmlns:a16="http://schemas.microsoft.com/office/drawing/2014/main" id="{485D328A-6CFF-D2DC-08B5-58C97C4134B1}"/>
              </a:ext>
            </a:extLst>
          </p:cNvPr>
          <p:cNvSpPr/>
          <p:nvPr/>
        </p:nvSpPr>
        <p:spPr>
          <a:xfrm rot="-1380000">
            <a:off x="10347319" y="3318552"/>
            <a:ext cx="1184315" cy="2877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24179CA-1A70-1361-8A7E-6A8DD85C593C}"/>
              </a:ext>
            </a:extLst>
          </p:cNvPr>
          <p:cNvSpPr txBox="1"/>
          <p:nvPr/>
        </p:nvSpPr>
        <p:spPr>
          <a:xfrm>
            <a:off x="1879906" y="2635984"/>
            <a:ext cx="5453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solidFill>
                  <a:srgbClr val="C00000"/>
                </a:solidFill>
              </a:rPr>
              <a:t>1</a:t>
            </a:r>
          </a:p>
        </p:txBody>
      </p:sp>
      <p:sp>
        <p:nvSpPr>
          <p:cNvPr id="14" name="TextBox 13">
            <a:extLst>
              <a:ext uri="{FF2B5EF4-FFF2-40B4-BE49-F238E27FC236}">
                <a16:creationId xmlns:a16="http://schemas.microsoft.com/office/drawing/2014/main" id="{60F8AC88-8D13-D20C-87A8-6BC709F20B01}"/>
              </a:ext>
            </a:extLst>
          </p:cNvPr>
          <p:cNvSpPr txBox="1"/>
          <p:nvPr/>
        </p:nvSpPr>
        <p:spPr>
          <a:xfrm>
            <a:off x="4541133" y="2768757"/>
            <a:ext cx="5453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solidFill>
                  <a:srgbClr val="C00000"/>
                </a:solidFill>
              </a:rPr>
              <a:t>2</a:t>
            </a:r>
            <a:endParaRPr lang="en-US" dirty="0"/>
          </a:p>
        </p:txBody>
      </p:sp>
      <p:sp>
        <p:nvSpPr>
          <p:cNvPr id="15" name="TextBox 14">
            <a:extLst>
              <a:ext uri="{FF2B5EF4-FFF2-40B4-BE49-F238E27FC236}">
                <a16:creationId xmlns:a16="http://schemas.microsoft.com/office/drawing/2014/main" id="{49BD2DE4-DC74-4735-CBCB-E45D6E0B2362}"/>
              </a:ext>
            </a:extLst>
          </p:cNvPr>
          <p:cNvSpPr txBox="1"/>
          <p:nvPr/>
        </p:nvSpPr>
        <p:spPr>
          <a:xfrm>
            <a:off x="11185542" y="2826484"/>
            <a:ext cx="5453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solidFill>
                  <a:srgbClr val="C00000"/>
                </a:solidFill>
              </a:rPr>
              <a:t>3</a:t>
            </a:r>
            <a:endParaRPr lang="en-US" dirty="0"/>
          </a:p>
        </p:txBody>
      </p:sp>
      <p:sp>
        <p:nvSpPr>
          <p:cNvPr id="16" name="TextBox 15">
            <a:extLst>
              <a:ext uri="{FF2B5EF4-FFF2-40B4-BE49-F238E27FC236}">
                <a16:creationId xmlns:a16="http://schemas.microsoft.com/office/drawing/2014/main" id="{F6C21A8B-6B8E-D90D-3783-498BA526B820}"/>
              </a:ext>
            </a:extLst>
          </p:cNvPr>
          <p:cNvSpPr txBox="1"/>
          <p:nvPr/>
        </p:nvSpPr>
        <p:spPr>
          <a:xfrm>
            <a:off x="6380800" y="1314653"/>
            <a:ext cx="398346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solidFill>
                  <a:srgbClr val="002060"/>
                </a:solidFill>
                <a:latin typeface="Abadi"/>
              </a:rPr>
              <a:t>These are records that GOTSPORT can identify as duplicates.*</a:t>
            </a:r>
          </a:p>
        </p:txBody>
      </p:sp>
      <p:sp>
        <p:nvSpPr>
          <p:cNvPr id="17" name="Rectangle 16">
            <a:extLst>
              <a:ext uri="{FF2B5EF4-FFF2-40B4-BE49-F238E27FC236}">
                <a16:creationId xmlns:a16="http://schemas.microsoft.com/office/drawing/2014/main" id="{E25998DF-0691-6C90-7D22-CC0FB76B01C0}"/>
              </a:ext>
            </a:extLst>
          </p:cNvPr>
          <p:cNvSpPr/>
          <p:nvPr/>
        </p:nvSpPr>
        <p:spPr>
          <a:xfrm>
            <a:off x="8453196" y="4705743"/>
            <a:ext cx="412921" cy="794678"/>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74C337A3-0208-D513-D5C3-FEB282AD5C17}"/>
              </a:ext>
            </a:extLst>
          </p:cNvPr>
          <p:cNvSpPr txBox="1"/>
          <p:nvPr/>
        </p:nvSpPr>
        <p:spPr>
          <a:xfrm>
            <a:off x="660027" y="4963017"/>
            <a:ext cx="398346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002060"/>
                </a:solidFill>
                <a:latin typeface="Abadi"/>
              </a:rPr>
              <a:t>*Records with the same first name, last name and birthdate.</a:t>
            </a:r>
            <a:endParaRPr lang="en-US" sz="2000"/>
          </a:p>
        </p:txBody>
      </p:sp>
    </p:spTree>
    <p:extLst>
      <p:ext uri="{BB962C8B-B14F-4D97-AF65-F5344CB8AC3E}">
        <p14:creationId xmlns:p14="http://schemas.microsoft.com/office/powerpoint/2010/main" val="2639031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87121CD9-178A-707D-EE9F-B79D74CD948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2A93611-11E0-87E7-9EE2-ACA576BDF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AC9E4A3-6DCB-3CC9-9923-D9863D212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75AD7DD3-A1D1-588E-C5EB-99D53A84F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36C220B7-1F45-47FD-DDAB-6FD3989300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4" name="Subtitle 2">
            <a:extLst>
              <a:ext uri="{FF2B5EF4-FFF2-40B4-BE49-F238E27FC236}">
                <a16:creationId xmlns:a16="http://schemas.microsoft.com/office/drawing/2014/main" id="{61447F86-D067-30B1-B535-3BEBB4EFCA90}"/>
              </a:ext>
            </a:extLst>
          </p:cNvPr>
          <p:cNvSpPr>
            <a:spLocks noGrp="1"/>
          </p:cNvSpPr>
          <p:nvPr>
            <p:ph type="subTitle" idx="1"/>
          </p:nvPr>
        </p:nvSpPr>
        <p:spPr>
          <a:xfrm>
            <a:off x="852857" y="584166"/>
            <a:ext cx="8736829" cy="1130093"/>
          </a:xfrm>
          <a:ln>
            <a:noFill/>
          </a:ln>
        </p:spPr>
        <p:txBody>
          <a:bodyPr vert="horz" lIns="91440" tIns="45720" rIns="91440" bIns="45720" rtlCol="0">
            <a:noAutofit/>
          </a:bodyPr>
          <a:lstStyle/>
          <a:p>
            <a:pPr algn="ctr"/>
            <a:r>
              <a:rPr lang="en-US" sz="4000" dirty="0">
                <a:solidFill>
                  <a:srgbClr val="002060"/>
                </a:solidFill>
              </a:rPr>
              <a:t>How to merge duplicate records</a:t>
            </a:r>
          </a:p>
        </p:txBody>
      </p:sp>
      <p:pic>
        <p:nvPicPr>
          <p:cNvPr id="3" name="Picture 2" descr="A yellow sign with black text&#10;&#10;AI-generated content may be incorrect.">
            <a:extLst>
              <a:ext uri="{FF2B5EF4-FFF2-40B4-BE49-F238E27FC236}">
                <a16:creationId xmlns:a16="http://schemas.microsoft.com/office/drawing/2014/main" id="{0B5DF887-1A5C-5E24-C25C-EC9326DCA724}"/>
              </a:ext>
            </a:extLst>
          </p:cNvPr>
          <p:cNvPicPr>
            <a:picLocks noChangeAspect="1"/>
          </p:cNvPicPr>
          <p:nvPr/>
        </p:nvPicPr>
        <p:blipFill>
          <a:blip r:embed="rId4"/>
          <a:stretch>
            <a:fillRect/>
          </a:stretch>
        </p:blipFill>
        <p:spPr>
          <a:xfrm>
            <a:off x="9261254" y="1482681"/>
            <a:ext cx="2591772" cy="2591772"/>
          </a:xfrm>
          <a:prstGeom prst="rect">
            <a:avLst/>
          </a:prstGeom>
        </p:spPr>
      </p:pic>
      <p:pic>
        <p:nvPicPr>
          <p:cNvPr id="7" name="Picture 6">
            <a:extLst>
              <a:ext uri="{FF2B5EF4-FFF2-40B4-BE49-F238E27FC236}">
                <a16:creationId xmlns:a16="http://schemas.microsoft.com/office/drawing/2014/main" id="{697BF133-3114-D74A-031E-6EFE50BD55B5}"/>
              </a:ext>
            </a:extLst>
          </p:cNvPr>
          <p:cNvPicPr>
            <a:picLocks noChangeAspect="1"/>
          </p:cNvPicPr>
          <p:nvPr/>
        </p:nvPicPr>
        <p:blipFill>
          <a:blip r:embed="rId5"/>
          <a:stretch>
            <a:fillRect/>
          </a:stretch>
        </p:blipFill>
        <p:spPr>
          <a:xfrm>
            <a:off x="1223818" y="1713057"/>
            <a:ext cx="7718137" cy="3818658"/>
          </a:xfrm>
          <a:prstGeom prst="rect">
            <a:avLst/>
          </a:prstGeom>
        </p:spPr>
      </p:pic>
      <p:sp>
        <p:nvSpPr>
          <p:cNvPr id="5" name="Arrow: Left 4">
            <a:extLst>
              <a:ext uri="{FF2B5EF4-FFF2-40B4-BE49-F238E27FC236}">
                <a16:creationId xmlns:a16="http://schemas.microsoft.com/office/drawing/2014/main" id="{BB047E17-C96B-2554-0A46-D866D75A8F24}"/>
              </a:ext>
            </a:extLst>
          </p:cNvPr>
          <p:cNvSpPr/>
          <p:nvPr/>
        </p:nvSpPr>
        <p:spPr>
          <a:xfrm rot="20460000">
            <a:off x="7339730" y="3930461"/>
            <a:ext cx="1184315" cy="2877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Left 5">
            <a:extLst>
              <a:ext uri="{FF2B5EF4-FFF2-40B4-BE49-F238E27FC236}">
                <a16:creationId xmlns:a16="http://schemas.microsoft.com/office/drawing/2014/main" id="{E6C6073E-EAF8-B3AA-8A1B-CB20DACA846A}"/>
              </a:ext>
            </a:extLst>
          </p:cNvPr>
          <p:cNvSpPr/>
          <p:nvPr/>
        </p:nvSpPr>
        <p:spPr>
          <a:xfrm rot="20220000">
            <a:off x="5313500" y="2192869"/>
            <a:ext cx="1184315" cy="2877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B614844-BEE9-86E0-12F8-88671AB3AF02}"/>
              </a:ext>
            </a:extLst>
          </p:cNvPr>
          <p:cNvSpPr/>
          <p:nvPr/>
        </p:nvSpPr>
        <p:spPr>
          <a:xfrm>
            <a:off x="2158097" y="3373487"/>
            <a:ext cx="264892" cy="109073"/>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8C1AF4B-E7A8-C87E-B192-5A953830F79A}"/>
              </a:ext>
            </a:extLst>
          </p:cNvPr>
          <p:cNvSpPr/>
          <p:nvPr/>
        </p:nvSpPr>
        <p:spPr>
          <a:xfrm>
            <a:off x="5962324" y="3182988"/>
            <a:ext cx="276437" cy="120617"/>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30D7CE6-B8BC-8541-368F-E21D530C801B}"/>
              </a:ext>
            </a:extLst>
          </p:cNvPr>
          <p:cNvSpPr/>
          <p:nvPr/>
        </p:nvSpPr>
        <p:spPr>
          <a:xfrm>
            <a:off x="2158097" y="3506260"/>
            <a:ext cx="628573" cy="143708"/>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20A7CAD-9FBD-9A05-16D4-E28D404ED8A1}"/>
              </a:ext>
            </a:extLst>
          </p:cNvPr>
          <p:cNvSpPr/>
          <p:nvPr/>
        </p:nvSpPr>
        <p:spPr>
          <a:xfrm>
            <a:off x="6014279" y="3315761"/>
            <a:ext cx="1015345" cy="189888"/>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84576E1-8CDF-D880-6FFF-B420E991F446}"/>
              </a:ext>
            </a:extLst>
          </p:cNvPr>
          <p:cNvSpPr/>
          <p:nvPr/>
        </p:nvSpPr>
        <p:spPr>
          <a:xfrm>
            <a:off x="2475597" y="3194531"/>
            <a:ext cx="911436" cy="114846"/>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0FF79E6-C237-3152-5558-6B728EBF6194}"/>
              </a:ext>
            </a:extLst>
          </p:cNvPr>
          <p:cNvSpPr/>
          <p:nvPr/>
        </p:nvSpPr>
        <p:spPr>
          <a:xfrm>
            <a:off x="6227869" y="3004032"/>
            <a:ext cx="628573" cy="143708"/>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12B25F5-087D-8098-EB1D-CC60DF5C9D47}"/>
              </a:ext>
            </a:extLst>
          </p:cNvPr>
          <p:cNvSpPr/>
          <p:nvPr/>
        </p:nvSpPr>
        <p:spPr>
          <a:xfrm>
            <a:off x="1909869" y="3875714"/>
            <a:ext cx="513119" cy="120618"/>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4A67D12-6971-E156-A234-8C28F16FCA12}"/>
              </a:ext>
            </a:extLst>
          </p:cNvPr>
          <p:cNvSpPr/>
          <p:nvPr/>
        </p:nvSpPr>
        <p:spPr>
          <a:xfrm>
            <a:off x="5592869" y="3685213"/>
            <a:ext cx="628573" cy="143708"/>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E3A98E7-014A-F614-75AF-409291629916}"/>
              </a:ext>
            </a:extLst>
          </p:cNvPr>
          <p:cNvSpPr/>
          <p:nvPr/>
        </p:nvSpPr>
        <p:spPr>
          <a:xfrm>
            <a:off x="2458278" y="4730078"/>
            <a:ext cx="865255" cy="143708"/>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Left 20">
            <a:extLst>
              <a:ext uri="{FF2B5EF4-FFF2-40B4-BE49-F238E27FC236}">
                <a16:creationId xmlns:a16="http://schemas.microsoft.com/office/drawing/2014/main" id="{84009502-6133-B7E6-E28B-421B2EA5B0BF}"/>
              </a:ext>
            </a:extLst>
          </p:cNvPr>
          <p:cNvSpPr/>
          <p:nvPr/>
        </p:nvSpPr>
        <p:spPr>
          <a:xfrm rot="20460000">
            <a:off x="8800230" y="4836779"/>
            <a:ext cx="1184315" cy="2877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0F3C499-6340-6CF3-44E6-F881210E9F29}"/>
              </a:ext>
            </a:extLst>
          </p:cNvPr>
          <p:cNvSpPr txBox="1"/>
          <p:nvPr/>
        </p:nvSpPr>
        <p:spPr>
          <a:xfrm>
            <a:off x="8512770" y="3651984"/>
            <a:ext cx="5453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solidFill>
                  <a:srgbClr val="C00000"/>
                </a:solidFill>
              </a:rPr>
              <a:t>1</a:t>
            </a:r>
          </a:p>
        </p:txBody>
      </p:sp>
      <p:sp>
        <p:nvSpPr>
          <p:cNvPr id="25" name="TextBox 24">
            <a:extLst>
              <a:ext uri="{FF2B5EF4-FFF2-40B4-BE49-F238E27FC236}">
                <a16:creationId xmlns:a16="http://schemas.microsoft.com/office/drawing/2014/main" id="{E6AADE71-9913-2AE9-FAAC-28F5F6CA8BD4}"/>
              </a:ext>
            </a:extLst>
          </p:cNvPr>
          <p:cNvSpPr txBox="1"/>
          <p:nvPr/>
        </p:nvSpPr>
        <p:spPr>
          <a:xfrm>
            <a:off x="6486542" y="1856666"/>
            <a:ext cx="5453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solidFill>
                  <a:srgbClr val="C00000"/>
                </a:solidFill>
              </a:rPr>
              <a:t>2</a:t>
            </a:r>
            <a:endParaRPr lang="en-US" dirty="0"/>
          </a:p>
        </p:txBody>
      </p:sp>
      <p:sp>
        <p:nvSpPr>
          <p:cNvPr id="27" name="TextBox 26">
            <a:extLst>
              <a:ext uri="{FF2B5EF4-FFF2-40B4-BE49-F238E27FC236}">
                <a16:creationId xmlns:a16="http://schemas.microsoft.com/office/drawing/2014/main" id="{61A8FC65-B2EC-2884-2534-ECCC2313C33D}"/>
              </a:ext>
            </a:extLst>
          </p:cNvPr>
          <p:cNvSpPr txBox="1"/>
          <p:nvPr/>
        </p:nvSpPr>
        <p:spPr>
          <a:xfrm>
            <a:off x="9921315" y="4506348"/>
            <a:ext cx="5453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solidFill>
                  <a:srgbClr val="C00000"/>
                </a:solidFill>
              </a:rPr>
              <a:t>3</a:t>
            </a:r>
            <a:endParaRPr lang="en-US" dirty="0"/>
          </a:p>
        </p:txBody>
      </p:sp>
      <p:sp>
        <p:nvSpPr>
          <p:cNvPr id="28" name="Rectangle 27">
            <a:extLst>
              <a:ext uri="{FF2B5EF4-FFF2-40B4-BE49-F238E27FC236}">
                <a16:creationId xmlns:a16="http://schemas.microsoft.com/office/drawing/2014/main" id="{41DD686D-1ECF-8C33-BEEA-EB648CF7B333}"/>
              </a:ext>
            </a:extLst>
          </p:cNvPr>
          <p:cNvSpPr/>
          <p:nvPr/>
        </p:nvSpPr>
        <p:spPr>
          <a:xfrm>
            <a:off x="3047096" y="2547986"/>
            <a:ext cx="513119" cy="120618"/>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B16B122-C426-3C0F-BE2B-04430AE94CAF}"/>
              </a:ext>
            </a:extLst>
          </p:cNvPr>
          <p:cNvSpPr/>
          <p:nvPr/>
        </p:nvSpPr>
        <p:spPr>
          <a:xfrm>
            <a:off x="6857096" y="2547986"/>
            <a:ext cx="513119" cy="120618"/>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BA7C7F8-C4E5-7304-9758-F2097E39D90E}"/>
              </a:ext>
            </a:extLst>
          </p:cNvPr>
          <p:cNvSpPr/>
          <p:nvPr/>
        </p:nvSpPr>
        <p:spPr>
          <a:xfrm>
            <a:off x="2175414" y="4562667"/>
            <a:ext cx="513119" cy="120618"/>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004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E39FBB38-3D50-A7F5-F7A3-565871B2DAB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77165D5-F761-9D77-CC99-E4BB185DC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C98B4F1-1D5D-231D-1A03-C85D980E47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11DEE2FF-565E-C3C6-3225-BF740A71C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09EF0B7C-0564-1711-9829-78D6664314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4" name="Subtitle 2">
            <a:extLst>
              <a:ext uri="{FF2B5EF4-FFF2-40B4-BE49-F238E27FC236}">
                <a16:creationId xmlns:a16="http://schemas.microsoft.com/office/drawing/2014/main" id="{7AEEA0DF-788D-6CFF-4682-FFB9CB107817}"/>
              </a:ext>
            </a:extLst>
          </p:cNvPr>
          <p:cNvSpPr>
            <a:spLocks noGrp="1"/>
          </p:cNvSpPr>
          <p:nvPr>
            <p:ph type="subTitle" idx="1"/>
          </p:nvPr>
        </p:nvSpPr>
        <p:spPr>
          <a:xfrm>
            <a:off x="1141634" y="578957"/>
            <a:ext cx="10217463" cy="1130093"/>
          </a:xfrm>
          <a:ln>
            <a:noFill/>
          </a:ln>
        </p:spPr>
        <p:txBody>
          <a:bodyPr vert="horz" lIns="91440" tIns="45720" rIns="91440" bIns="45720" rtlCol="0">
            <a:noAutofit/>
          </a:bodyPr>
          <a:lstStyle/>
          <a:p>
            <a:pPr algn="ctr"/>
            <a:r>
              <a:rPr lang="en-US" sz="4000" dirty="0">
                <a:solidFill>
                  <a:srgbClr val="002060"/>
                </a:solidFill>
              </a:rPr>
              <a:t>What if a person leaves our club?</a:t>
            </a:r>
            <a:endParaRPr lang="en-US" dirty="0"/>
          </a:p>
        </p:txBody>
      </p:sp>
      <p:sp>
        <p:nvSpPr>
          <p:cNvPr id="5" name="TextBox 4">
            <a:extLst>
              <a:ext uri="{FF2B5EF4-FFF2-40B4-BE49-F238E27FC236}">
                <a16:creationId xmlns:a16="http://schemas.microsoft.com/office/drawing/2014/main" id="{2DA961CA-0413-B395-068F-A2F10E72C9F1}"/>
              </a:ext>
            </a:extLst>
          </p:cNvPr>
          <p:cNvSpPr txBox="1"/>
          <p:nvPr/>
        </p:nvSpPr>
        <p:spPr>
          <a:xfrm>
            <a:off x="1138560" y="1575299"/>
            <a:ext cx="3797167" cy="36625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dirty="0">
              <a:solidFill>
                <a:srgbClr val="002060"/>
              </a:solidFill>
              <a:latin typeface="Abadi"/>
              <a:cs typeface="Segoe UI"/>
            </a:endParaRPr>
          </a:p>
          <a:p>
            <a:r>
              <a:rPr lang="en-US" sz="2400" dirty="0">
                <a:solidFill>
                  <a:srgbClr val="002060"/>
                </a:solidFill>
                <a:latin typeface="Abadi"/>
                <a:cs typeface="Segoe UI"/>
              </a:rPr>
              <a:t>ARCHIVE the record/role with your club so you have access later should the need arise.</a:t>
            </a:r>
          </a:p>
          <a:p>
            <a:endParaRPr lang="en-US" sz="2400" dirty="0">
              <a:solidFill>
                <a:srgbClr val="002060"/>
              </a:solidFill>
              <a:latin typeface="Abadi"/>
              <a:cs typeface="Segoe UI"/>
            </a:endParaRPr>
          </a:p>
          <a:p>
            <a:r>
              <a:rPr lang="en-US" sz="2400" dirty="0">
                <a:solidFill>
                  <a:srgbClr val="002060"/>
                </a:solidFill>
                <a:latin typeface="Abadi"/>
                <a:cs typeface="Segoe UI"/>
              </a:rPr>
              <a:t>DELETE the role if you are completely severing ties with that individual.</a:t>
            </a:r>
          </a:p>
          <a:p>
            <a:endParaRPr lang="en-US" sz="1600" dirty="0">
              <a:solidFill>
                <a:srgbClr val="002060"/>
              </a:solidFill>
              <a:latin typeface="Abadi"/>
              <a:cs typeface="Segoe UI"/>
            </a:endParaRPr>
          </a:p>
        </p:txBody>
      </p:sp>
      <p:pic>
        <p:nvPicPr>
          <p:cNvPr id="2" name="Picture 1" descr="A person looking at a computer screen&#10;&#10;AI-generated content may be incorrect.">
            <a:extLst>
              <a:ext uri="{FF2B5EF4-FFF2-40B4-BE49-F238E27FC236}">
                <a16:creationId xmlns:a16="http://schemas.microsoft.com/office/drawing/2014/main" id="{E2923860-C491-FC08-16CA-37E0E2D717B8}"/>
              </a:ext>
            </a:extLst>
          </p:cNvPr>
          <p:cNvPicPr>
            <a:picLocks noChangeAspect="1"/>
          </p:cNvPicPr>
          <p:nvPr/>
        </p:nvPicPr>
        <p:blipFill>
          <a:blip r:embed="rId4"/>
          <a:stretch>
            <a:fillRect/>
          </a:stretch>
        </p:blipFill>
        <p:spPr>
          <a:xfrm>
            <a:off x="5165182" y="1709853"/>
            <a:ext cx="5008757" cy="33329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876E2ED4-7D97-EDAF-907F-6F4623057965}"/>
              </a:ext>
            </a:extLst>
          </p:cNvPr>
          <p:cNvSpPr txBox="1"/>
          <p:nvPr/>
        </p:nvSpPr>
        <p:spPr>
          <a:xfrm>
            <a:off x="1245724" y="5327566"/>
            <a:ext cx="8919028"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002060"/>
                </a:solidFill>
                <a:latin typeface="Abadi"/>
              </a:rPr>
              <a:t>NOTE – remove the person from all connected teams BEFORE deleting or archiving the role.</a:t>
            </a:r>
            <a:endParaRPr lang="en-US" sz="1600" dirty="0">
              <a:latin typeface="Abadi"/>
            </a:endParaRPr>
          </a:p>
          <a:p>
            <a:pPr algn="l"/>
            <a:endParaRPr lang="en-US" dirty="0"/>
          </a:p>
        </p:txBody>
      </p:sp>
    </p:spTree>
    <p:extLst>
      <p:ext uri="{BB962C8B-B14F-4D97-AF65-F5344CB8AC3E}">
        <p14:creationId xmlns:p14="http://schemas.microsoft.com/office/powerpoint/2010/main" val="3378159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45EA9E4D-1F9F-68CB-5611-A9EA39ABE3F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CA3853-A75D-7579-83CD-6DFC622C0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4358C5A-CD6A-233B-38CF-E0FF34320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B3F935F7-D889-ADD3-E7FF-09FF0BB68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CD3CE9A6-6ED7-4BD8-6ADF-498F6E74A3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4" name="Subtitle 2">
            <a:extLst>
              <a:ext uri="{FF2B5EF4-FFF2-40B4-BE49-F238E27FC236}">
                <a16:creationId xmlns:a16="http://schemas.microsoft.com/office/drawing/2014/main" id="{44233297-B452-C8A5-5045-51B3460B06CB}"/>
              </a:ext>
            </a:extLst>
          </p:cNvPr>
          <p:cNvSpPr>
            <a:spLocks noGrp="1"/>
          </p:cNvSpPr>
          <p:nvPr>
            <p:ph type="subTitle" idx="1"/>
          </p:nvPr>
        </p:nvSpPr>
        <p:spPr>
          <a:xfrm>
            <a:off x="2441342" y="514894"/>
            <a:ext cx="10217463" cy="1130093"/>
          </a:xfrm>
          <a:ln>
            <a:noFill/>
          </a:ln>
        </p:spPr>
        <p:txBody>
          <a:bodyPr vert="horz" lIns="91440" tIns="45720" rIns="91440" bIns="45720" rtlCol="0">
            <a:noAutofit/>
          </a:bodyPr>
          <a:lstStyle/>
          <a:p>
            <a:pPr algn="ctr"/>
            <a:r>
              <a:rPr lang="en-US" sz="4000" dirty="0">
                <a:solidFill>
                  <a:srgbClr val="002060"/>
                </a:solidFill>
              </a:rPr>
              <a:t>Notes about "delete" </a:t>
            </a:r>
            <a:endParaRPr lang="en-US"/>
          </a:p>
          <a:p>
            <a:pPr algn="ctr"/>
            <a:r>
              <a:rPr lang="en-US" sz="4000" dirty="0">
                <a:solidFill>
                  <a:srgbClr val="002060"/>
                </a:solidFill>
              </a:rPr>
              <a:t>in </a:t>
            </a:r>
            <a:r>
              <a:rPr lang="en-US" sz="4000" dirty="0" err="1">
                <a:solidFill>
                  <a:srgbClr val="002060"/>
                </a:solidFill>
              </a:rPr>
              <a:t>gotsport</a:t>
            </a:r>
            <a:r>
              <a:rPr lang="en-US" sz="4000" dirty="0">
                <a:solidFill>
                  <a:srgbClr val="002060"/>
                </a:solidFill>
              </a:rPr>
              <a:t> </a:t>
            </a:r>
            <a:endParaRPr lang="en-US"/>
          </a:p>
        </p:txBody>
      </p:sp>
      <p:sp>
        <p:nvSpPr>
          <p:cNvPr id="5" name="TextBox 4">
            <a:extLst>
              <a:ext uri="{FF2B5EF4-FFF2-40B4-BE49-F238E27FC236}">
                <a16:creationId xmlns:a16="http://schemas.microsoft.com/office/drawing/2014/main" id="{2D7D5CB9-727E-99AD-8318-A4E49CE5216F}"/>
              </a:ext>
            </a:extLst>
          </p:cNvPr>
          <p:cNvSpPr txBox="1"/>
          <p:nvPr/>
        </p:nvSpPr>
        <p:spPr>
          <a:xfrm>
            <a:off x="5128782" y="2338989"/>
            <a:ext cx="532891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002060"/>
                </a:solidFill>
                <a:latin typeface="Abadi"/>
                <a:cs typeface="Segoe UI"/>
              </a:rPr>
              <a:t>As it relates to </a:t>
            </a:r>
            <a:r>
              <a:rPr lang="en-US" sz="2400" b="1" dirty="0">
                <a:solidFill>
                  <a:srgbClr val="002060"/>
                </a:solidFill>
                <a:latin typeface="Abadi"/>
                <a:cs typeface="Segoe UI"/>
              </a:rPr>
              <a:t>people records only</a:t>
            </a:r>
            <a:r>
              <a:rPr lang="en-US" sz="2400" dirty="0">
                <a:solidFill>
                  <a:srgbClr val="002060"/>
                </a:solidFill>
                <a:latin typeface="Abadi"/>
                <a:cs typeface="Segoe UI"/>
              </a:rPr>
              <a:t>, the word DELETE means DETACH.  You will not be "deleting" the person from </a:t>
            </a:r>
            <a:r>
              <a:rPr lang="en-US" sz="2400" dirty="0" err="1">
                <a:solidFill>
                  <a:srgbClr val="002060"/>
                </a:solidFill>
                <a:latin typeface="Abadi"/>
                <a:cs typeface="Segoe UI"/>
              </a:rPr>
              <a:t>Gotsport</a:t>
            </a:r>
            <a:r>
              <a:rPr lang="en-US" sz="2400" dirty="0">
                <a:solidFill>
                  <a:srgbClr val="002060"/>
                </a:solidFill>
                <a:latin typeface="Abadi"/>
                <a:cs typeface="Segoe UI"/>
              </a:rPr>
              <a:t>, you are only deleting their ROLE with your club.</a:t>
            </a:r>
          </a:p>
        </p:txBody>
      </p:sp>
      <p:pic>
        <p:nvPicPr>
          <p:cNvPr id="2" name="Picture 1">
            <a:extLst>
              <a:ext uri="{FF2B5EF4-FFF2-40B4-BE49-F238E27FC236}">
                <a16:creationId xmlns:a16="http://schemas.microsoft.com/office/drawing/2014/main" id="{5A165A26-84DA-E423-29A3-1D49C7928A92}"/>
              </a:ext>
            </a:extLst>
          </p:cNvPr>
          <p:cNvPicPr>
            <a:picLocks noChangeAspect="1"/>
          </p:cNvPicPr>
          <p:nvPr/>
        </p:nvPicPr>
        <p:blipFill>
          <a:blip r:embed="rId4"/>
          <a:stretch>
            <a:fillRect/>
          </a:stretch>
        </p:blipFill>
        <p:spPr>
          <a:xfrm>
            <a:off x="457881" y="323272"/>
            <a:ext cx="3765920" cy="53051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D6813319-1161-7496-FCBE-CAB4F7A60D2E}"/>
              </a:ext>
            </a:extLst>
          </p:cNvPr>
          <p:cNvSpPr/>
          <p:nvPr/>
        </p:nvSpPr>
        <p:spPr>
          <a:xfrm>
            <a:off x="2856379" y="3133422"/>
            <a:ext cx="381757" cy="10128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25FD352-3E17-86E2-B90B-53E996185A8C}"/>
              </a:ext>
            </a:extLst>
          </p:cNvPr>
          <p:cNvSpPr/>
          <p:nvPr/>
        </p:nvSpPr>
        <p:spPr>
          <a:xfrm>
            <a:off x="2856379" y="4230240"/>
            <a:ext cx="381757" cy="10128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AE4219A-5723-9D7B-A5CB-1A4CA406365C}"/>
              </a:ext>
            </a:extLst>
          </p:cNvPr>
          <p:cNvSpPr/>
          <p:nvPr/>
        </p:nvSpPr>
        <p:spPr>
          <a:xfrm>
            <a:off x="2856378" y="4501558"/>
            <a:ext cx="485666" cy="10128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Left 11">
            <a:extLst>
              <a:ext uri="{FF2B5EF4-FFF2-40B4-BE49-F238E27FC236}">
                <a16:creationId xmlns:a16="http://schemas.microsoft.com/office/drawing/2014/main" id="{118F7EB1-EE5A-49AA-5F63-14439D5A2A38}"/>
              </a:ext>
            </a:extLst>
          </p:cNvPr>
          <p:cNvSpPr/>
          <p:nvPr/>
        </p:nvSpPr>
        <p:spPr>
          <a:xfrm rot="20220000">
            <a:off x="1578545" y="4952233"/>
            <a:ext cx="1184315" cy="2877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0513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A52EE0E1-2342-0A96-D95B-7D5159792B6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E02951-302D-4365-675F-F0837C0062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F3C0615-990C-C7C1-B322-DF8DC4EB9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A912F619-D841-EFA1-B7E0-EB606F5ED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82189EBD-00FD-E9E7-ACC6-B805C83AA8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4" name="Subtitle 2">
            <a:extLst>
              <a:ext uri="{FF2B5EF4-FFF2-40B4-BE49-F238E27FC236}">
                <a16:creationId xmlns:a16="http://schemas.microsoft.com/office/drawing/2014/main" id="{7EB7BFA5-A8EC-27B9-B0B5-E6ADCF5B24FA}"/>
              </a:ext>
            </a:extLst>
          </p:cNvPr>
          <p:cNvSpPr>
            <a:spLocks noGrp="1"/>
          </p:cNvSpPr>
          <p:nvPr>
            <p:ph type="subTitle" idx="1"/>
          </p:nvPr>
        </p:nvSpPr>
        <p:spPr>
          <a:xfrm>
            <a:off x="728144" y="583428"/>
            <a:ext cx="5089719" cy="1130093"/>
          </a:xfrm>
          <a:ln>
            <a:noFill/>
          </a:ln>
        </p:spPr>
        <p:txBody>
          <a:bodyPr vert="horz" lIns="91440" tIns="45720" rIns="91440" bIns="45720" rtlCol="0">
            <a:noAutofit/>
          </a:bodyPr>
          <a:lstStyle/>
          <a:p>
            <a:pPr algn="ctr"/>
            <a:r>
              <a:rPr lang="en-US" sz="4000" dirty="0">
                <a:solidFill>
                  <a:srgbClr val="002060"/>
                </a:solidFill>
              </a:rPr>
              <a:t>how bad is it? </a:t>
            </a:r>
          </a:p>
        </p:txBody>
      </p:sp>
      <p:sp>
        <p:nvSpPr>
          <p:cNvPr id="5" name="TextBox 4">
            <a:extLst>
              <a:ext uri="{FF2B5EF4-FFF2-40B4-BE49-F238E27FC236}">
                <a16:creationId xmlns:a16="http://schemas.microsoft.com/office/drawing/2014/main" id="{705FCDC0-5E99-95E2-D035-CAE2D49BB446}"/>
              </a:ext>
            </a:extLst>
          </p:cNvPr>
          <p:cNvSpPr txBox="1"/>
          <p:nvPr/>
        </p:nvSpPr>
        <p:spPr>
          <a:xfrm>
            <a:off x="442889" y="1567613"/>
            <a:ext cx="6050328"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002060"/>
                </a:solidFill>
                <a:latin typeface="Abadi"/>
                <a:cs typeface="Segoe UI"/>
              </a:rPr>
              <a:t>As of Sept 30, 2026 – Indiana Soccer can identify 4,268 duplicate people records in </a:t>
            </a:r>
            <a:r>
              <a:rPr lang="en-US" sz="2400" dirty="0" err="1">
                <a:solidFill>
                  <a:srgbClr val="002060"/>
                </a:solidFill>
                <a:latin typeface="Abadi"/>
                <a:cs typeface="Segoe UI"/>
              </a:rPr>
              <a:t>Gotsport</a:t>
            </a:r>
            <a:r>
              <a:rPr lang="en-US" sz="2400" dirty="0">
                <a:solidFill>
                  <a:srgbClr val="002060"/>
                </a:solidFill>
                <a:latin typeface="Abadi"/>
                <a:cs typeface="Segoe UI"/>
              </a:rPr>
              <a:t>.  </a:t>
            </a:r>
          </a:p>
          <a:p>
            <a:endParaRPr lang="en-US" sz="2400" dirty="0">
              <a:solidFill>
                <a:srgbClr val="002060"/>
              </a:solidFill>
              <a:latin typeface="Abadi"/>
              <a:cs typeface="Segoe UI"/>
            </a:endParaRPr>
          </a:p>
          <a:p>
            <a:r>
              <a:rPr lang="en-US" sz="2400" dirty="0">
                <a:solidFill>
                  <a:srgbClr val="002060"/>
                </a:solidFill>
                <a:latin typeface="Abadi"/>
                <a:cs typeface="Segoe UI"/>
              </a:rPr>
              <a:t>That does not include the number of duplicate records for people with datapoints so different that Gotsport can't identify them as the same person.  </a:t>
            </a:r>
          </a:p>
          <a:p>
            <a:endParaRPr lang="en-US" sz="2400" dirty="0">
              <a:solidFill>
                <a:srgbClr val="002060"/>
              </a:solidFill>
              <a:latin typeface="Abadi"/>
              <a:cs typeface="Segoe UI"/>
            </a:endParaRPr>
          </a:p>
        </p:txBody>
      </p:sp>
      <p:pic>
        <p:nvPicPr>
          <p:cNvPr id="6" name="Picture 5" descr="A computer server with many sticky notes&#10;&#10;AI-generated content may be incorrect.">
            <a:extLst>
              <a:ext uri="{FF2B5EF4-FFF2-40B4-BE49-F238E27FC236}">
                <a16:creationId xmlns:a16="http://schemas.microsoft.com/office/drawing/2014/main" id="{ABC43B10-7157-8ED4-804A-9A7A9A549409}"/>
              </a:ext>
            </a:extLst>
          </p:cNvPr>
          <p:cNvPicPr>
            <a:picLocks noChangeAspect="1"/>
          </p:cNvPicPr>
          <p:nvPr/>
        </p:nvPicPr>
        <p:blipFill>
          <a:blip r:embed="rId4"/>
          <a:stretch>
            <a:fillRect/>
          </a:stretch>
        </p:blipFill>
        <p:spPr>
          <a:xfrm>
            <a:off x="6985478" y="1145865"/>
            <a:ext cx="4511842" cy="30308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57126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D2748479-203C-78DF-A9E0-AC28A5A81C3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C1498F-67B9-BEE0-247F-B0D1724E5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B9867A9-F5B0-4A20-B2F7-C0AE6888B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A27B6B5D-C585-401B-196B-D6835404E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CFD1DC7C-9EEE-4D39-3191-8E7705C40C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4" name="Subtitle 2">
            <a:extLst>
              <a:ext uri="{FF2B5EF4-FFF2-40B4-BE49-F238E27FC236}">
                <a16:creationId xmlns:a16="http://schemas.microsoft.com/office/drawing/2014/main" id="{E96175BB-821C-8CD9-E731-C592564D67A8}"/>
              </a:ext>
            </a:extLst>
          </p:cNvPr>
          <p:cNvSpPr>
            <a:spLocks noGrp="1"/>
          </p:cNvSpPr>
          <p:nvPr>
            <p:ph type="subTitle" idx="1"/>
          </p:nvPr>
        </p:nvSpPr>
        <p:spPr>
          <a:xfrm>
            <a:off x="700279" y="457513"/>
            <a:ext cx="5089719" cy="1130093"/>
          </a:xfrm>
          <a:ln>
            <a:noFill/>
          </a:ln>
        </p:spPr>
        <p:txBody>
          <a:bodyPr vert="horz" lIns="91440" tIns="45720" rIns="91440" bIns="45720" rtlCol="0">
            <a:noAutofit/>
          </a:bodyPr>
          <a:lstStyle/>
          <a:p>
            <a:pPr algn="ctr"/>
            <a:r>
              <a:rPr lang="en-US" sz="4000" dirty="0">
                <a:solidFill>
                  <a:srgbClr val="002060"/>
                </a:solidFill>
              </a:rPr>
              <a:t>need help? </a:t>
            </a:r>
          </a:p>
        </p:txBody>
      </p:sp>
      <p:sp>
        <p:nvSpPr>
          <p:cNvPr id="5" name="TextBox 4">
            <a:extLst>
              <a:ext uri="{FF2B5EF4-FFF2-40B4-BE49-F238E27FC236}">
                <a16:creationId xmlns:a16="http://schemas.microsoft.com/office/drawing/2014/main" id="{B4BD9C67-FA8F-DD00-BF6E-C3F5BE4183BC}"/>
              </a:ext>
            </a:extLst>
          </p:cNvPr>
          <p:cNvSpPr txBox="1"/>
          <p:nvPr/>
        </p:nvSpPr>
        <p:spPr>
          <a:xfrm>
            <a:off x="419972" y="1223854"/>
            <a:ext cx="6558328"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002060"/>
                </a:solidFill>
                <a:latin typeface="Abadi"/>
                <a:cs typeface="Segoe UI"/>
              </a:rPr>
              <a:t>Indiana Soccer is happy to assist help you!</a:t>
            </a:r>
          </a:p>
          <a:p>
            <a:endParaRPr lang="en-US" sz="2400" dirty="0">
              <a:solidFill>
                <a:srgbClr val="002060"/>
              </a:solidFill>
              <a:latin typeface="Abadi"/>
              <a:cs typeface="Segoe UI"/>
            </a:endParaRPr>
          </a:p>
          <a:p>
            <a:r>
              <a:rPr lang="en-US" sz="2400" dirty="0">
                <a:solidFill>
                  <a:srgbClr val="002060"/>
                </a:solidFill>
                <a:latin typeface="Abadi"/>
                <a:cs typeface="Segoe UI"/>
              </a:rPr>
              <a:t>If you would like help cleaning your people databases, just let us know!  We can:</a:t>
            </a:r>
          </a:p>
          <a:p>
            <a:endParaRPr lang="en-US" sz="2400" dirty="0">
              <a:solidFill>
                <a:srgbClr val="002060"/>
              </a:solidFill>
              <a:latin typeface="Abadi"/>
              <a:cs typeface="Segoe UI"/>
            </a:endParaRPr>
          </a:p>
          <a:p>
            <a:pPr marL="342900" indent="-342900">
              <a:buFont typeface="Arial"/>
              <a:buChar char="•"/>
            </a:pPr>
            <a:r>
              <a:rPr lang="en-US" sz="2000" dirty="0">
                <a:solidFill>
                  <a:srgbClr val="002060"/>
                </a:solidFill>
                <a:latin typeface="Abadi"/>
                <a:cs typeface="Segoe UI"/>
              </a:rPr>
              <a:t>Remove duplicate player, coach, and manager records.</a:t>
            </a:r>
          </a:p>
          <a:p>
            <a:pPr marL="342900" indent="-342900">
              <a:buFont typeface="Arial"/>
              <a:buChar char="•"/>
            </a:pPr>
            <a:r>
              <a:rPr lang="en-US" sz="2000" dirty="0">
                <a:solidFill>
                  <a:srgbClr val="002060"/>
                </a:solidFill>
                <a:latin typeface="Abadi"/>
                <a:cs typeface="Segoe UI"/>
              </a:rPr>
              <a:t>Remove duplicate player, coach, and manager roles.</a:t>
            </a:r>
          </a:p>
          <a:p>
            <a:pPr marL="342900" indent="-342900">
              <a:buFont typeface="Arial"/>
              <a:buChar char="•"/>
            </a:pPr>
            <a:r>
              <a:rPr lang="en-US" sz="2000" dirty="0">
                <a:solidFill>
                  <a:srgbClr val="002060"/>
                </a:solidFill>
                <a:latin typeface="Abadi"/>
                <a:cs typeface="Segoe UI"/>
              </a:rPr>
              <a:t>Archive non-active players, coaches, managers.</a:t>
            </a:r>
          </a:p>
          <a:p>
            <a:pPr marL="342900" indent="-342900">
              <a:buFont typeface="Arial"/>
              <a:buChar char="•"/>
            </a:pPr>
            <a:r>
              <a:rPr lang="en-US" sz="2000" dirty="0">
                <a:solidFill>
                  <a:srgbClr val="002060"/>
                </a:solidFill>
                <a:latin typeface="Abadi"/>
                <a:cs typeface="Segoe UI"/>
              </a:rPr>
              <a:t>"Delete" the roles (remove from your club) players, coaches, and managers you no longer want/need attached.</a:t>
            </a:r>
          </a:p>
          <a:p>
            <a:pPr marL="342900" indent="-342900">
              <a:buFont typeface="Arial"/>
              <a:buChar char="•"/>
            </a:pPr>
            <a:endParaRPr lang="en-US" sz="2400" dirty="0">
              <a:solidFill>
                <a:srgbClr val="002060"/>
              </a:solidFill>
              <a:latin typeface="Abadi"/>
              <a:cs typeface="Segoe UI"/>
            </a:endParaRPr>
          </a:p>
          <a:p>
            <a:endParaRPr lang="en-US" sz="2400" dirty="0">
              <a:solidFill>
                <a:srgbClr val="002060"/>
              </a:solidFill>
              <a:latin typeface="Abadi"/>
              <a:cs typeface="Segoe UI"/>
            </a:endParaRPr>
          </a:p>
          <a:p>
            <a:r>
              <a:rPr lang="en-US" sz="2400" dirty="0">
                <a:solidFill>
                  <a:srgbClr val="002060"/>
                </a:solidFill>
                <a:latin typeface="Abadi"/>
                <a:cs typeface="Segoe UI"/>
              </a:rPr>
              <a:t>  </a:t>
            </a:r>
          </a:p>
          <a:p>
            <a:endParaRPr lang="en-US" sz="2400" dirty="0">
              <a:solidFill>
                <a:srgbClr val="002060"/>
              </a:solidFill>
              <a:latin typeface="Abadi"/>
              <a:cs typeface="Segoe UI"/>
            </a:endParaRPr>
          </a:p>
        </p:txBody>
      </p:sp>
      <p:pic>
        <p:nvPicPr>
          <p:cNvPr id="2" name="Picture 1" descr="3 Big Benefits of Data Cleansing - Teraflow.ai">
            <a:extLst>
              <a:ext uri="{FF2B5EF4-FFF2-40B4-BE49-F238E27FC236}">
                <a16:creationId xmlns:a16="http://schemas.microsoft.com/office/drawing/2014/main" id="{A969D763-C475-5924-B7A6-A3E1F955816A}"/>
              </a:ext>
            </a:extLst>
          </p:cNvPr>
          <p:cNvPicPr>
            <a:picLocks noChangeAspect="1"/>
          </p:cNvPicPr>
          <p:nvPr/>
        </p:nvPicPr>
        <p:blipFill>
          <a:blip r:embed="rId4"/>
          <a:srcRect r="-1919" b="-1091"/>
          <a:stretch>
            <a:fillRect/>
          </a:stretch>
        </p:blipFill>
        <p:spPr>
          <a:xfrm>
            <a:off x="7193738" y="1223714"/>
            <a:ext cx="4296083" cy="28185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10422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933529F4-42AE-69CE-99C6-CC240EA48DE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F41369B-70E1-B235-0123-D3CE71ADC1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BED2BA-3C08-E20C-7A59-BAA97D35D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0599A72A-42AC-BF9C-ACB9-43B6FC03C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F7CBC169-9F29-CFE4-3D8E-55C9674A3B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5" name="Rectangle 4">
            <a:extLst>
              <a:ext uri="{FF2B5EF4-FFF2-40B4-BE49-F238E27FC236}">
                <a16:creationId xmlns:a16="http://schemas.microsoft.com/office/drawing/2014/main" id="{8FF67DD4-DAB2-C72B-A212-1CAB9522F2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bwMode="white">
          <a:xfrm>
            <a:off x="0" y="0"/>
            <a:ext cx="12192001" cy="685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A logo for a football team&#10;&#10;AI-generated content may be incorrect.">
            <a:extLst>
              <a:ext uri="{FF2B5EF4-FFF2-40B4-BE49-F238E27FC236}">
                <a16:creationId xmlns:a16="http://schemas.microsoft.com/office/drawing/2014/main" id="{98446930-79A5-5770-9367-FD2844F554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pic>
        <p:nvPicPr>
          <p:cNvPr id="7" name="Picture 6" descr="EAA Q&amp;A Article 6: Free movement">
            <a:extLst>
              <a:ext uri="{FF2B5EF4-FFF2-40B4-BE49-F238E27FC236}">
                <a16:creationId xmlns:a16="http://schemas.microsoft.com/office/drawing/2014/main" id="{43B5A1CB-FDDB-F59C-2898-B261251C5794}"/>
              </a:ext>
            </a:extLst>
          </p:cNvPr>
          <p:cNvPicPr>
            <a:picLocks noChangeAspect="1"/>
          </p:cNvPicPr>
          <p:nvPr/>
        </p:nvPicPr>
        <p:blipFill>
          <a:blip r:embed="rId4"/>
          <a:stretch>
            <a:fillRect/>
          </a:stretch>
        </p:blipFill>
        <p:spPr>
          <a:xfrm>
            <a:off x="2374951" y="1985100"/>
            <a:ext cx="6788369" cy="3317084"/>
          </a:xfrm>
          <a:prstGeom prst="rect">
            <a:avLst/>
          </a:prstGeom>
        </p:spPr>
      </p:pic>
      <p:sp>
        <p:nvSpPr>
          <p:cNvPr id="10" name="TextBox 1">
            <a:extLst>
              <a:ext uri="{FF2B5EF4-FFF2-40B4-BE49-F238E27FC236}">
                <a16:creationId xmlns:a16="http://schemas.microsoft.com/office/drawing/2014/main" id="{9EF14407-06D4-508B-C2A9-3A9AF2EEDCE6}"/>
              </a:ext>
            </a:extLst>
          </p:cNvPr>
          <p:cNvSpPr txBox="1"/>
          <p:nvPr/>
        </p:nvSpPr>
        <p:spPr>
          <a:xfrm>
            <a:off x="1508319" y="545280"/>
            <a:ext cx="9371515"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cap="all" dirty="0">
                <a:solidFill>
                  <a:srgbClr val="002060"/>
                </a:solidFill>
              </a:rPr>
              <a:t>Questions on the topic of</a:t>
            </a:r>
            <a:endParaRPr lang="en-US" dirty="0">
              <a:solidFill>
                <a:srgbClr val="002060"/>
              </a:solidFill>
            </a:endParaRPr>
          </a:p>
          <a:p>
            <a:pPr algn="ctr"/>
            <a:r>
              <a:rPr lang="en-US" sz="3600" cap="all" dirty="0">
                <a:solidFill>
                  <a:srgbClr val="002060"/>
                </a:solidFill>
              </a:rPr>
              <a:t>Data cleaning &amp; merging records</a:t>
            </a:r>
            <a:endParaRPr lang="en-US" dirty="0"/>
          </a:p>
        </p:txBody>
      </p:sp>
    </p:spTree>
    <p:extLst>
      <p:ext uri="{BB962C8B-B14F-4D97-AF65-F5344CB8AC3E}">
        <p14:creationId xmlns:p14="http://schemas.microsoft.com/office/powerpoint/2010/main" val="2752077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248E0FCA-542E-CD66-D120-DF241A2F6F7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5DD522-E0A9-22CE-3609-D85926C2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0010A1A-61F5-6F04-A084-B8922784EC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12282925-91B0-4CEB-8644-A7411930F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8E88FBE8-36C1-7B08-0482-D57D4AD2CC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5" name="Rectangle 4">
            <a:extLst>
              <a:ext uri="{FF2B5EF4-FFF2-40B4-BE49-F238E27FC236}">
                <a16:creationId xmlns:a16="http://schemas.microsoft.com/office/drawing/2014/main" id="{A5802860-CBF8-2C3F-5FB1-A4EE49576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bwMode="white">
          <a:xfrm>
            <a:off x="0" y="0"/>
            <a:ext cx="12192001" cy="685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A logo for a football team&#10;&#10;AI-generated content may be incorrect.">
            <a:extLst>
              <a:ext uri="{FF2B5EF4-FFF2-40B4-BE49-F238E27FC236}">
                <a16:creationId xmlns:a16="http://schemas.microsoft.com/office/drawing/2014/main" id="{1789770A-59F8-57CF-02F5-E6FC37A741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2" name="TextBox 1">
            <a:extLst>
              <a:ext uri="{FF2B5EF4-FFF2-40B4-BE49-F238E27FC236}">
                <a16:creationId xmlns:a16="http://schemas.microsoft.com/office/drawing/2014/main" id="{278BB464-E618-7CF0-44E2-CF7E83BBD1BB}"/>
              </a:ext>
            </a:extLst>
          </p:cNvPr>
          <p:cNvSpPr txBox="1"/>
          <p:nvPr/>
        </p:nvSpPr>
        <p:spPr>
          <a:xfrm>
            <a:off x="1103923" y="1533769"/>
            <a:ext cx="353646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US" sz="3600" b="0" i="0" u="none" strike="noStrike" cap="all" baseline="0">
                <a:solidFill>
                  <a:srgbClr val="002060"/>
                </a:solidFill>
                <a:latin typeface="Abadi"/>
                <a:ea typeface="Segoe UI"/>
                <a:cs typeface="Segoe UI"/>
              </a:rPr>
              <a:t>This week's </a:t>
            </a:r>
            <a:r>
              <a:rPr lang="en-US" sz="3600" b="0" i="0">
                <a:solidFill>
                  <a:srgbClr val="000000"/>
                </a:solidFill>
                <a:latin typeface="Abadi"/>
                <a:ea typeface="Segoe UI"/>
                <a:cs typeface="Segoe UI"/>
              </a:rPr>
              <a:t>​</a:t>
            </a:r>
          </a:p>
          <a:p>
            <a:pPr algn="ctr" rtl="0"/>
            <a:r>
              <a:rPr lang="en-US" sz="3600" b="0" i="0" u="none" strike="noStrike" cap="all" baseline="0">
                <a:solidFill>
                  <a:srgbClr val="002060"/>
                </a:solidFill>
                <a:latin typeface="Abadi"/>
                <a:ea typeface="Segoe UI"/>
                <a:cs typeface="Segoe UI"/>
              </a:rPr>
              <a:t>goal getter</a:t>
            </a:r>
            <a:r>
              <a:rPr lang="en-US" sz="3600" b="0" i="0">
                <a:solidFill>
                  <a:srgbClr val="000000"/>
                </a:solidFill>
                <a:latin typeface="Abadi"/>
                <a:ea typeface="Segoe UI"/>
                <a:cs typeface="Segoe UI"/>
              </a:rPr>
              <a:t>​</a:t>
            </a:r>
          </a:p>
          <a:p>
            <a:pPr algn="ctr" rtl="0"/>
            <a:r>
              <a:rPr lang="en-US" sz="3600" b="0" i="0" u="none" strike="noStrike" cap="all" baseline="0">
                <a:solidFill>
                  <a:srgbClr val="002060"/>
                </a:solidFill>
                <a:latin typeface="Abadi"/>
                <a:ea typeface="Segoe UI"/>
                <a:cs typeface="Segoe UI"/>
              </a:rPr>
              <a:t> mindful minute:</a:t>
            </a:r>
            <a:r>
              <a:rPr lang="en-US" sz="3600" b="0" i="0">
                <a:solidFill>
                  <a:srgbClr val="000000"/>
                </a:solidFill>
                <a:latin typeface="Abadi"/>
                <a:ea typeface="Segoe UI"/>
                <a:cs typeface="Segoe UI"/>
              </a:rPr>
              <a:t>​</a:t>
            </a:r>
          </a:p>
          <a:p>
            <a:pPr algn="ctr"/>
            <a:endParaRPr lang="en-US"/>
          </a:p>
        </p:txBody>
      </p:sp>
      <p:pic>
        <p:nvPicPr>
          <p:cNvPr id="3" name="Picture 2" descr="A clipboard with check marks and a target&#10;&#10;AI-generated content may be incorrect.">
            <a:extLst>
              <a:ext uri="{FF2B5EF4-FFF2-40B4-BE49-F238E27FC236}">
                <a16:creationId xmlns:a16="http://schemas.microsoft.com/office/drawing/2014/main" id="{6A947EC7-E39C-5BEB-EC7E-B43B9B746C44}"/>
              </a:ext>
            </a:extLst>
          </p:cNvPr>
          <p:cNvPicPr>
            <a:picLocks noChangeAspect="1"/>
          </p:cNvPicPr>
          <p:nvPr/>
        </p:nvPicPr>
        <p:blipFill>
          <a:blip r:embed="rId4"/>
          <a:stretch>
            <a:fillRect/>
          </a:stretch>
        </p:blipFill>
        <p:spPr>
          <a:xfrm>
            <a:off x="4884862" y="910144"/>
            <a:ext cx="5667120" cy="382923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6105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65D6AB74-8A14-7ACC-4B00-FDD03BB781C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EEE782-82E4-0784-4116-429C5C4A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7A6A1E-06A8-9589-3682-385D109F9B1E}"/>
              </a:ext>
            </a:extLst>
          </p:cNvPr>
          <p:cNvSpPr>
            <a:spLocks noGrp="1"/>
          </p:cNvSpPr>
          <p:nvPr>
            <p:ph type="ctrTitle"/>
          </p:nvPr>
        </p:nvSpPr>
        <p:spPr>
          <a:xfrm>
            <a:off x="4275426" y="579869"/>
            <a:ext cx="6792550" cy="664741"/>
          </a:xfrm>
        </p:spPr>
        <p:txBody>
          <a:bodyPr>
            <a:normAutofit/>
          </a:bodyPr>
          <a:lstStyle/>
          <a:p>
            <a:pPr algn="ctr"/>
            <a:r>
              <a:rPr lang="en-US" sz="4000">
                <a:solidFill>
                  <a:srgbClr val="002060"/>
                </a:solidFill>
              </a:rPr>
              <a:t>Upcoming forums</a:t>
            </a:r>
          </a:p>
        </p:txBody>
      </p:sp>
      <p:sp>
        <p:nvSpPr>
          <p:cNvPr id="11" name="Rectangle 10">
            <a:extLst>
              <a:ext uri="{FF2B5EF4-FFF2-40B4-BE49-F238E27FC236}">
                <a16:creationId xmlns:a16="http://schemas.microsoft.com/office/drawing/2014/main" id="{75FEB277-AC2E-FC22-AE3F-A6F5A5E8C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88FB6F02-675B-1DE8-1F70-1AF54383C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Picture 6" descr="A logo for a football team&#10;&#10;AI-generated content may be incorrect.">
            <a:extLst>
              <a:ext uri="{FF2B5EF4-FFF2-40B4-BE49-F238E27FC236}">
                <a16:creationId xmlns:a16="http://schemas.microsoft.com/office/drawing/2014/main" id="{39EA8C20-EAC0-3668-1565-6DDFF844E4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918" y="665711"/>
            <a:ext cx="3243581" cy="4647424"/>
          </a:xfrm>
          <a:prstGeom prst="rect">
            <a:avLst/>
          </a:prstGeom>
        </p:spPr>
      </p:pic>
      <p:sp>
        <p:nvSpPr>
          <p:cNvPr id="3" name="Subtitle 2">
            <a:extLst>
              <a:ext uri="{FF2B5EF4-FFF2-40B4-BE49-F238E27FC236}">
                <a16:creationId xmlns:a16="http://schemas.microsoft.com/office/drawing/2014/main" id="{5228784F-2F18-7D29-FC18-0878D6B5ACE4}"/>
              </a:ext>
            </a:extLst>
          </p:cNvPr>
          <p:cNvSpPr txBox="1">
            <a:spLocks/>
          </p:cNvSpPr>
          <p:nvPr/>
        </p:nvSpPr>
        <p:spPr>
          <a:xfrm>
            <a:off x="4213431" y="1712032"/>
            <a:ext cx="6921659" cy="505641"/>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ctr"/>
            <a:r>
              <a:rPr lang="en-US" sz="2000" dirty="0">
                <a:solidFill>
                  <a:srgbClr val="002060"/>
                </a:solidFill>
                <a:latin typeface="Abadi"/>
              </a:rPr>
              <a:t>Wednesday, October 21, 2026 12:30 PM ET</a:t>
            </a:r>
          </a:p>
        </p:txBody>
      </p:sp>
      <p:sp>
        <p:nvSpPr>
          <p:cNvPr id="5" name="Subtitle 2">
            <a:extLst>
              <a:ext uri="{FF2B5EF4-FFF2-40B4-BE49-F238E27FC236}">
                <a16:creationId xmlns:a16="http://schemas.microsoft.com/office/drawing/2014/main" id="{08413071-1526-DDBF-0DE7-9BC785B120E0}"/>
              </a:ext>
            </a:extLst>
          </p:cNvPr>
          <p:cNvSpPr txBox="1">
            <a:spLocks/>
          </p:cNvSpPr>
          <p:nvPr/>
        </p:nvSpPr>
        <p:spPr>
          <a:xfrm>
            <a:off x="4841893" y="2219032"/>
            <a:ext cx="6014421" cy="505641"/>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l"/>
            <a:r>
              <a:rPr lang="en-US" sz="2000" dirty="0">
                <a:solidFill>
                  <a:srgbClr val="002060"/>
                </a:solidFill>
                <a:latin typeface="Abadi"/>
              </a:rPr>
              <a:t>Topic: One Year Anniversary of Goal Getters</a:t>
            </a:r>
          </a:p>
        </p:txBody>
      </p:sp>
      <p:sp>
        <p:nvSpPr>
          <p:cNvPr id="6" name="Subtitle 2">
            <a:extLst>
              <a:ext uri="{FF2B5EF4-FFF2-40B4-BE49-F238E27FC236}">
                <a16:creationId xmlns:a16="http://schemas.microsoft.com/office/drawing/2014/main" id="{25EC3F1C-69A2-7142-C09B-7CE0C51DD7DA}"/>
              </a:ext>
            </a:extLst>
          </p:cNvPr>
          <p:cNvSpPr txBox="1">
            <a:spLocks/>
          </p:cNvSpPr>
          <p:nvPr/>
        </p:nvSpPr>
        <p:spPr>
          <a:xfrm>
            <a:off x="4424231" y="4540581"/>
            <a:ext cx="6845749" cy="887244"/>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ctr"/>
            <a:r>
              <a:rPr lang="en-US" sz="2000">
                <a:solidFill>
                  <a:srgbClr val="002060"/>
                </a:solidFill>
                <a:latin typeface="Abadi"/>
              </a:rPr>
              <a:t>If you have a topic you would like us to cover, drop one of us an email!</a:t>
            </a:r>
          </a:p>
        </p:txBody>
      </p:sp>
    </p:spTree>
    <p:extLst>
      <p:ext uri="{BB962C8B-B14F-4D97-AF65-F5344CB8AC3E}">
        <p14:creationId xmlns:p14="http://schemas.microsoft.com/office/powerpoint/2010/main" val="3130454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a:extLst>
            <a:ext uri="{FF2B5EF4-FFF2-40B4-BE49-F238E27FC236}">
              <a16:creationId xmlns:a16="http://schemas.microsoft.com/office/drawing/2014/main" id="{E375EBC6-54CD-F58C-A79E-8F1EFB8AA49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71BB48-3F16-CCC8-3116-FCFEAEDF5D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766AF3-1C7D-E743-F8BF-9F2B93926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042B261B-8E81-D90E-D78D-5D5CE029F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Picture 7" descr="A logo for a football team&#10;&#10;AI-generated content may be incorrect.">
            <a:extLst>
              <a:ext uri="{FF2B5EF4-FFF2-40B4-BE49-F238E27FC236}">
                <a16:creationId xmlns:a16="http://schemas.microsoft.com/office/drawing/2014/main" id="{A5574754-D14B-E82B-D058-B14D22D4F4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sp>
        <p:nvSpPr>
          <p:cNvPr id="5" name="Rectangle 4">
            <a:extLst>
              <a:ext uri="{FF2B5EF4-FFF2-40B4-BE49-F238E27FC236}">
                <a16:creationId xmlns:a16="http://schemas.microsoft.com/office/drawing/2014/main" id="{8CE678B3-86D4-FADD-776C-6E6FA3142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bwMode="white">
          <a:xfrm>
            <a:off x="0" y="0"/>
            <a:ext cx="12192001" cy="685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A logo for a football team&#10;&#10;AI-generated content may be incorrect.">
            <a:extLst>
              <a:ext uri="{FF2B5EF4-FFF2-40B4-BE49-F238E27FC236}">
                <a16:creationId xmlns:a16="http://schemas.microsoft.com/office/drawing/2014/main" id="{811A754C-0538-4068-2737-13B30312B1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240" y="4730346"/>
            <a:ext cx="1381761" cy="1979796"/>
          </a:xfrm>
          <a:prstGeom prst="rect">
            <a:avLst/>
          </a:prstGeom>
        </p:spPr>
      </p:pic>
      <p:pic>
        <p:nvPicPr>
          <p:cNvPr id="7" name="Picture 6" descr="EAA Q&amp;A Article 6: Free movement">
            <a:extLst>
              <a:ext uri="{FF2B5EF4-FFF2-40B4-BE49-F238E27FC236}">
                <a16:creationId xmlns:a16="http://schemas.microsoft.com/office/drawing/2014/main" id="{59D65F31-4BD6-2460-5C0F-11072C608C89}"/>
              </a:ext>
            </a:extLst>
          </p:cNvPr>
          <p:cNvPicPr>
            <a:picLocks noChangeAspect="1"/>
          </p:cNvPicPr>
          <p:nvPr/>
        </p:nvPicPr>
        <p:blipFill>
          <a:blip r:embed="rId4"/>
          <a:stretch>
            <a:fillRect/>
          </a:stretch>
        </p:blipFill>
        <p:spPr>
          <a:xfrm>
            <a:off x="2374951" y="1985100"/>
            <a:ext cx="6788369" cy="3317084"/>
          </a:xfrm>
          <a:prstGeom prst="rect">
            <a:avLst/>
          </a:prstGeom>
        </p:spPr>
      </p:pic>
      <p:sp>
        <p:nvSpPr>
          <p:cNvPr id="10" name="TextBox 1">
            <a:extLst>
              <a:ext uri="{FF2B5EF4-FFF2-40B4-BE49-F238E27FC236}">
                <a16:creationId xmlns:a16="http://schemas.microsoft.com/office/drawing/2014/main" id="{BA964B20-FE6E-428E-C5FF-E3E4583EBA56}"/>
              </a:ext>
            </a:extLst>
          </p:cNvPr>
          <p:cNvSpPr txBox="1"/>
          <p:nvPr/>
        </p:nvSpPr>
        <p:spPr>
          <a:xfrm>
            <a:off x="2225495" y="595084"/>
            <a:ext cx="7897319"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cap="all">
                <a:solidFill>
                  <a:srgbClr val="002060"/>
                </a:solidFill>
              </a:rPr>
              <a:t>We can stay longer,</a:t>
            </a:r>
            <a:endParaRPr lang="en-US">
              <a:solidFill>
                <a:srgbClr val="000000"/>
              </a:solidFill>
            </a:endParaRPr>
          </a:p>
          <a:p>
            <a:pPr algn="ctr"/>
            <a:r>
              <a:rPr lang="en-US" sz="3600" cap="all">
                <a:solidFill>
                  <a:srgbClr val="002060"/>
                </a:solidFill>
              </a:rPr>
              <a:t>How can we help you?</a:t>
            </a:r>
          </a:p>
        </p:txBody>
      </p:sp>
    </p:spTree>
    <p:extLst>
      <p:ext uri="{BB962C8B-B14F-4D97-AF65-F5344CB8AC3E}">
        <p14:creationId xmlns:p14="http://schemas.microsoft.com/office/powerpoint/2010/main" val="35477346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A5FE019944E341B7DBFC58F383B656" ma:contentTypeVersion="18" ma:contentTypeDescription="Create a new document." ma:contentTypeScope="" ma:versionID="6daea02995ee3c47d693c2a613095ec7">
  <xsd:schema xmlns:xsd="http://www.w3.org/2001/XMLSchema" xmlns:xs="http://www.w3.org/2001/XMLSchema" xmlns:p="http://schemas.microsoft.com/office/2006/metadata/properties" xmlns:ns2="91a5eb0d-8269-4c75-aacb-3d8df9756984" xmlns:ns3="2e10d7b7-8dc1-460e-8338-1fea23383f0f" targetNamespace="http://schemas.microsoft.com/office/2006/metadata/properties" ma:root="true" ma:fieldsID="2acc6c9f351cc886d000b64186cdf7e7" ns2:_="" ns3:_="">
    <xsd:import namespace="91a5eb0d-8269-4c75-aacb-3d8df9756984"/>
    <xsd:import namespace="2e10d7b7-8dc1-460e-8338-1fea23383f0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ServiceObjectDetectorVersions" minOccurs="0"/>
                <xsd:element ref="ns2:lcf76f155ced4ddcb4097134ff3c332f" minOccurs="0"/>
                <xsd:element ref="ns3:TaxCatchAll"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a5eb0d-8269-4c75-aacb-3d8df97569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0266add-c8e2-4b86-8945-dbaef57df7da"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e10d7b7-8dc1-460e-8338-1fea23383f0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9a1c6c2-07f0-4714-a7df-852e338254e0}" ma:internalName="TaxCatchAll" ma:showField="CatchAllData" ma:web="2e10d7b7-8dc1-460e-8338-1fea23383f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e10d7b7-8dc1-460e-8338-1fea23383f0f" xsi:nil="true"/>
    <lcf76f155ced4ddcb4097134ff3c332f xmlns="91a5eb0d-8269-4c75-aacb-3d8df975698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EB59209-4947-4C39-AE32-B2D3BBFE6284}">
  <ds:schemaRefs>
    <ds:schemaRef ds:uri="2e10d7b7-8dc1-460e-8338-1fea23383f0f"/>
    <ds:schemaRef ds:uri="91a5eb0d-8269-4c75-aacb-3d8df975698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8DD61E-321D-4A99-8991-32FDE7723BC1}">
  <ds:schemaRefs>
    <ds:schemaRef ds:uri="http://schemas.microsoft.com/sharepoint/v3/contenttype/forms"/>
  </ds:schemaRefs>
</ds:datastoreItem>
</file>

<file path=customXml/itemProps3.xml><?xml version="1.0" encoding="utf-8"?>
<ds:datastoreItem xmlns:ds="http://schemas.openxmlformats.org/officeDocument/2006/customXml" ds:itemID="{3E093958-0EB9-430C-A26E-EBE8A2DA1EE0}">
  <ds:schemaRefs>
    <ds:schemaRef ds:uri="2e10d7b7-8dc1-460e-8338-1fea23383f0f"/>
    <ds:schemaRef ds:uri="91a5eb0d-8269-4c75-aacb-3d8df9756984"/>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TM04033927[[fn=Main Event]]</Template>
  <TotalTime>70</TotalTime>
  <Words>676</Words>
  <Application>Microsoft Office PowerPoint</Application>
  <PresentationFormat>Widescreen</PresentationFormat>
  <Paragraphs>77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Abadi</vt:lpstr>
      <vt:lpstr>Arial</vt:lpstr>
      <vt:lpstr>Impact</vt:lpstr>
      <vt:lpstr>Main Event</vt:lpstr>
      <vt:lpstr>FOR CLUB ADMINISTRATORS</vt:lpstr>
      <vt:lpstr>Merging without a  turn signal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forums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Angel Hall</cp:lastModifiedBy>
  <cp:revision>1434</cp:revision>
  <dcterms:created xsi:type="dcterms:W3CDTF">2025-09-29T14:28:03Z</dcterms:created>
  <dcterms:modified xsi:type="dcterms:W3CDTF">2026-09-30T16:59:38Z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0x010100F3A5FE019944E341B7DBFC58F383B656</vt:lpwstr>
  </property>
  <property fmtid="{D5CDD505-2E9C-101B-9397-08002B2CF9AE}" pid="3" name="MediaServiceImageTags">
    <vt:lpwstr/>
  </property>
</Properties>
</file>